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864611" y="2506465"/>
            <a:ext cx="362966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>
                <a:latin typeface="Times New Roman"/>
                <a:cs typeface="Times New Roman"/>
              </a:rPr>
              <a:t>PORTARIA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Nº</a:t>
            </a:r>
            <a:r>
              <a:rPr dirty="0" sz="1400" spc="-1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595/2025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05de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agosto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de</a:t>
            </a:r>
            <a:r>
              <a:rPr dirty="0" sz="1400" spc="-20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2025.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67816" y="3532118"/>
            <a:ext cx="542671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SEROPÉDICA,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6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no </a:t>
            </a:r>
            <a:r>
              <a:rPr dirty="0" sz="1200" b="1">
                <a:latin typeface="Arial"/>
                <a:cs typeface="Arial"/>
              </a:rPr>
              <a:t>uso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suas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atribuições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que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lhe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são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conferidas,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na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forma</a:t>
            </a:r>
            <a:r>
              <a:rPr dirty="0" sz="1200" spc="2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Art.</a:t>
            </a:r>
            <a:r>
              <a:rPr dirty="0" sz="1200" spc="275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74, </a:t>
            </a:r>
            <a:r>
              <a:rPr dirty="0" sz="1200" b="1">
                <a:latin typeface="Arial"/>
                <a:cs typeface="Arial"/>
              </a:rPr>
              <a:t>incisos</a:t>
            </a:r>
            <a:r>
              <a:rPr dirty="0" sz="1200" spc="4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VII,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da</a:t>
            </a:r>
            <a:r>
              <a:rPr dirty="0" sz="1200" spc="459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484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Orgânica</a:t>
            </a:r>
            <a:r>
              <a:rPr dirty="0" sz="1200" spc="4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4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Município,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considerando</a:t>
            </a:r>
            <a:r>
              <a:rPr dirty="0" sz="1200" spc="47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7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Lei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877,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2025</a:t>
            </a:r>
            <a:r>
              <a:rPr dirty="0" sz="1200" spc="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e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Lei</a:t>
            </a:r>
            <a:r>
              <a:rPr dirty="0" sz="1200" spc="5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Complementar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014,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spc="-25" b="1">
                <a:latin typeface="Arial"/>
                <a:cs typeface="Arial"/>
              </a:rPr>
              <a:t>de </a:t>
            </a:r>
            <a:r>
              <a:rPr dirty="0" sz="1200" b="1">
                <a:latin typeface="Arial"/>
                <a:cs typeface="Arial"/>
              </a:rPr>
              <a:t>10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janeiro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2025.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5688584" y="4934198"/>
            <a:ext cx="80518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953516" y="5635238"/>
            <a:ext cx="5541010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Exonerar</a:t>
            </a:r>
            <a:r>
              <a:rPr dirty="0" sz="1200" spc="490">
                <a:latin typeface="Arial MT"/>
                <a:cs typeface="Arial MT"/>
              </a:rPr>
              <a:t>  </a:t>
            </a:r>
            <a:r>
              <a:rPr dirty="0" sz="1200" b="1">
                <a:latin typeface="Arial"/>
                <a:cs typeface="Arial"/>
              </a:rPr>
              <a:t>GEORGINA</a:t>
            </a:r>
            <a:r>
              <a:rPr dirty="0" sz="1200" spc="484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ROSA</a:t>
            </a:r>
            <a:r>
              <a:rPr dirty="0" sz="1200" spc="480" b="1">
                <a:latin typeface="Arial"/>
                <a:cs typeface="Arial"/>
              </a:rPr>
              <a:t>  </a:t>
            </a:r>
            <a:r>
              <a:rPr dirty="0" sz="1200" b="1">
                <a:latin typeface="Arial"/>
                <a:cs typeface="Arial"/>
              </a:rPr>
              <a:t>LESSA,</a:t>
            </a:r>
            <a:r>
              <a:rPr dirty="0" sz="1200" spc="220" b="1">
                <a:latin typeface="Arial"/>
                <a:cs typeface="Arial"/>
              </a:rPr>
              <a:t>  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b="1">
                <a:latin typeface="Arial"/>
                <a:cs typeface="Arial"/>
              </a:rPr>
              <a:t>290433393,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225">
                <a:latin typeface="Arial MT"/>
                <a:cs typeface="Arial MT"/>
              </a:rPr>
              <a:t>   </a:t>
            </a:r>
            <a:r>
              <a:rPr dirty="0" sz="1200" spc="-10">
                <a:latin typeface="Arial MT"/>
                <a:cs typeface="Arial MT"/>
              </a:rPr>
              <a:t>Cargo </a:t>
            </a:r>
            <a:r>
              <a:rPr dirty="0" sz="1200">
                <a:latin typeface="Arial MT"/>
                <a:cs typeface="Arial MT"/>
              </a:rPr>
              <a:t>Comissionado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DIRETOR</a:t>
            </a:r>
            <a:r>
              <a:rPr dirty="0" sz="1200" spc="1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ADMINISTRATIVO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7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daSecretaria</a:t>
            </a:r>
            <a:r>
              <a:rPr dirty="0" sz="1200" spc="16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Administraçãodo </a:t>
            </a:r>
            <a:r>
              <a:rPr dirty="0" sz="1200">
                <a:latin typeface="Arial MT"/>
                <a:cs typeface="Arial MT"/>
              </a:rPr>
              <a:t>Município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tendo seus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efeitos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retroagidos 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julho de</a:t>
            </a:r>
            <a:r>
              <a:rPr dirty="0" sz="1200" spc="-10">
                <a:latin typeface="Arial MT"/>
                <a:cs typeface="Arial MT"/>
              </a:rPr>
              <a:t> 2025.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marL="2892425">
              <a:lnSpc>
                <a:spcPct val="100000"/>
              </a:lnSpc>
            </a:pPr>
            <a:r>
              <a:rPr dirty="0" sz="1200" spc="-10">
                <a:latin typeface="Arial MT"/>
                <a:cs typeface="Arial MT"/>
              </a:rPr>
              <a:t>Registre-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690875" y="7913617"/>
            <a:ext cx="2174875" cy="3841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63525" marR="5080" indent="-2514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LUCAS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DUTRA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DOS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SANTOS </a:t>
            </a:r>
            <a:r>
              <a:rPr dirty="0" sz="1200" b="1">
                <a:latin typeface="Arial"/>
                <a:cs typeface="Arial"/>
              </a:rPr>
              <a:t>PREFEITO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7" name="object 7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82395" y="1042416"/>
            <a:ext cx="774191" cy="725424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1985263" y="1273549"/>
            <a:ext cx="2589530" cy="448309"/>
          </a:xfrm>
          <a:prstGeom prst="rect">
            <a:avLst/>
          </a:prstGeom>
        </p:spPr>
        <p:txBody>
          <a:bodyPr wrap="square" lIns="0" tIns="24130" rIns="0" bIns="0" rtlCol="0" vert="horz">
            <a:spAutoFit/>
          </a:bodyPr>
          <a:lstStyle/>
          <a:p>
            <a:pPr marL="12700" marR="5080">
              <a:lnSpc>
                <a:spcPts val="1639"/>
              </a:lnSpc>
              <a:spcBef>
                <a:spcPts val="190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Sá</dc:creator>
  <dc:title>Microsoft Word - 2 PORTARIA Nº 595 A 597 AGOSTO 2025</dc:title>
  <dcterms:created xsi:type="dcterms:W3CDTF">2025-09-23T18:32:56Z</dcterms:created>
  <dcterms:modified xsi:type="dcterms:W3CDTF">2025-09-23T18:32:56Z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2025-09-23T00:00:00Z</vt:filetime>
  </property>
  <property fmtid="{D5CDD505-2E9C-101B-9397-08002B2CF9AE}" pid="3" name="LastSaved">
    <vt:filetime>2025-09-23T00:00:00Z</vt:filetime>
  </property>
  <property fmtid="{D5CDD505-2E9C-101B-9397-08002B2CF9AE}" pid="4" name="Producer">
    <vt:lpwstr>Microsoft: Print To PDF</vt:lpwstr>
  </property>
</Properties>
</file>