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64611" y="2506465"/>
            <a:ext cx="36296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596/2025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532118"/>
            <a:ext cx="542671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Lei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877,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8584" y="4934198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635238"/>
            <a:ext cx="5541010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SILVIA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AFFONSO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BROLO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CABRAL,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290435228,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ADMINISTRATIVO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 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 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julho 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913617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5" y="1042416"/>
            <a:ext cx="774191" cy="72542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5263" y="1273549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595 A 597 AGOSTO 2025</dc:title>
  <dcterms:created xsi:type="dcterms:W3CDTF">2025-09-23T18:45:34Z</dcterms:created>
  <dcterms:modified xsi:type="dcterms:W3CDTF">2025-09-23T18:45:34Z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LastSaved">
    <vt:filetime>2025-09-23T00:00:00Z</vt:filetime>
  </property>
  <property fmtid="{D5CDD505-2E9C-101B-9397-08002B2CF9AE}" pid="4" name="Producer">
    <vt:lpwstr>Microsoft: Print To PDF</vt:lpwstr>
  </property>
</Properties>
</file>