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64611" y="2506465"/>
            <a:ext cx="362966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597/2025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05de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agosto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532118"/>
            <a:ext cx="542671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4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4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Lei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877,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8584" y="4934198"/>
            <a:ext cx="80518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5635238"/>
            <a:ext cx="5541010" cy="12604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ALFEU</a:t>
            </a:r>
            <a:r>
              <a:rPr dirty="0" sz="1200" spc="3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LUIZ</a:t>
            </a:r>
            <a:r>
              <a:rPr dirty="0" sz="1200" spc="3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3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PONTES,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290435232,</a:t>
            </a:r>
            <a:r>
              <a:rPr dirty="0" sz="1200" spc="3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AGRONEGÓCIOS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daSecretaria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Agronegócios, </a:t>
            </a:r>
            <a:r>
              <a:rPr dirty="0" sz="1200">
                <a:latin typeface="Arial MT"/>
                <a:cs typeface="Arial MT"/>
              </a:rPr>
              <a:t>Pesca</a:t>
            </a:r>
            <a:r>
              <a:rPr dirty="0" sz="1200" spc="17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7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Abastecimentodo</a:t>
            </a:r>
            <a:r>
              <a:rPr dirty="0" sz="1200" spc="17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7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8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7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7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efeitos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17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julho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marL="289242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8088878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395" y="1042416"/>
            <a:ext cx="774191" cy="725424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985263" y="1273549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Nº 595 A 597 AGOSTO 2025</dc:title>
  <dcterms:created xsi:type="dcterms:W3CDTF">2025-09-23T18:48:36Z</dcterms:created>
  <dcterms:modified xsi:type="dcterms:W3CDTF">2025-09-23T18:48:36Z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LastSaved">
    <vt:filetime>2025-09-23T00:00:00Z</vt:filetime>
  </property>
  <property fmtid="{D5CDD505-2E9C-101B-9397-08002B2CF9AE}" pid="4" name="Producer">
    <vt:lpwstr>Microsoft: Print To PDF</vt:lpwstr>
  </property>
</Properties>
</file>