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84629" y="2069718"/>
            <a:ext cx="3684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251/25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JORGE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VITOR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b="1">
                <a:latin typeface="Arial"/>
                <a:cs typeface="Arial"/>
              </a:rPr>
              <a:t>14058,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07/08/2025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04/11/2025,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9259/2025.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2025-09-23T18:57:59Z</dcterms:created>
  <dcterms:modified xsi:type="dcterms:W3CDTF">2025-09-23T18:57:59Z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