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5790" y="570229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286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2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2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15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804542" y="2130679"/>
            <a:ext cx="404241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b="1">
                <a:latin typeface="Arial"/>
                <a:cs typeface="Arial"/>
              </a:rPr>
              <a:t>PORTARIA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Nº.</a:t>
            </a:r>
            <a:r>
              <a:rPr dirty="0" sz="1400" spc="35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256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 04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AGOSTO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5" b="1">
                <a:latin typeface="Arial"/>
                <a:cs typeface="Arial"/>
              </a:rPr>
              <a:t> </a:t>
            </a:r>
            <a:r>
              <a:rPr dirty="0" sz="1400" spc="-20" b="1">
                <a:latin typeface="Arial"/>
                <a:cs typeface="Arial"/>
              </a:rPr>
              <a:t>2025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3158108"/>
            <a:ext cx="6231255" cy="64643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ts val="1645"/>
              </a:lnSpc>
              <a:spcBef>
                <a:spcPts val="90"/>
              </a:spcBef>
            </a:pP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20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SECRETARIA</a:t>
            </a:r>
            <a:r>
              <a:rPr dirty="0" sz="1400" spc="2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ADMINISTRAÇÃO,</a:t>
            </a:r>
            <a:r>
              <a:rPr dirty="0" sz="1400" spc="2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2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PREFEITURA</a:t>
            </a:r>
            <a:r>
              <a:rPr dirty="0" sz="1400" spc="25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200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DE</a:t>
            </a:r>
            <a:endParaRPr sz="1400">
              <a:latin typeface="Arial MT"/>
              <a:cs typeface="Arial MT"/>
            </a:endParaRPr>
          </a:p>
          <a:p>
            <a:pPr marL="12700" marR="5080">
              <a:lnSpc>
                <a:spcPts val="1610"/>
              </a:lnSpc>
              <a:spcBef>
                <a:spcPts val="75"/>
              </a:spcBef>
            </a:pP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por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nomeação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em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vista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dispõe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011/97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Único,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17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janeiro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1997.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584953"/>
            <a:ext cx="6237605" cy="20796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90"/>
              </a:spcBef>
            </a:pPr>
            <a:r>
              <a:rPr dirty="0" sz="1400" spc="-10" b="1">
                <a:latin typeface="Arial"/>
                <a:cs typeface="Arial"/>
              </a:rPr>
              <a:t>RESOLVE: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605"/>
              </a:spcBef>
            </a:pPr>
            <a:endParaRPr sz="1400">
              <a:latin typeface="Arial"/>
              <a:cs typeface="Arial"/>
            </a:endParaRPr>
          </a:p>
          <a:p>
            <a:pPr algn="just" marL="12700" marR="5080">
              <a:lnSpc>
                <a:spcPct val="96000"/>
              </a:lnSpc>
            </a:pPr>
            <a:r>
              <a:rPr dirty="0" sz="1400">
                <a:latin typeface="Arial MT"/>
                <a:cs typeface="Arial MT"/>
              </a:rPr>
              <a:t>Conceder</a:t>
            </a:r>
            <a:r>
              <a:rPr dirty="0" sz="1400" spc="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9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(o)</a:t>
            </a:r>
            <a:r>
              <a:rPr dirty="0" sz="1400" spc="9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servidora</a:t>
            </a:r>
            <a:r>
              <a:rPr dirty="0" sz="1400" spc="9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(o),</a:t>
            </a:r>
            <a:r>
              <a:rPr dirty="0" sz="1400" spc="95">
                <a:latin typeface="Arial MT"/>
                <a:cs typeface="Arial MT"/>
              </a:rPr>
              <a:t>  </a:t>
            </a:r>
            <a:r>
              <a:rPr dirty="0" sz="1400" b="1">
                <a:latin typeface="Arial"/>
                <a:cs typeface="Arial"/>
              </a:rPr>
              <a:t>BRUNA</a:t>
            </a:r>
            <a:r>
              <a:rPr dirty="0" sz="1400" spc="105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CRISTINA</a:t>
            </a:r>
            <a:r>
              <a:rPr dirty="0" sz="1400" spc="105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MOURA</a:t>
            </a:r>
            <a:r>
              <a:rPr dirty="0" sz="1400" spc="105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DA</a:t>
            </a:r>
            <a:r>
              <a:rPr dirty="0" sz="1400" spc="105" b="1">
                <a:latin typeface="Arial"/>
                <a:cs typeface="Arial"/>
              </a:rPr>
              <a:t>  </a:t>
            </a:r>
            <a:r>
              <a:rPr dirty="0" sz="1400" spc="-10" b="1">
                <a:latin typeface="Arial"/>
                <a:cs typeface="Arial"/>
              </a:rPr>
              <a:t>SILVA,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n.º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13428,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COZINHEIRO(A)</a:t>
            </a:r>
            <a:r>
              <a:rPr dirty="0" sz="1400" spc="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ESCOLAR,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lotada</a:t>
            </a:r>
            <a:r>
              <a:rPr dirty="0" sz="1400" spc="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</a:t>
            </a:r>
            <a:r>
              <a:rPr dirty="0" sz="1400" spc="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Secretaria</a:t>
            </a:r>
            <a:r>
              <a:rPr dirty="0" sz="1400" spc="70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3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Educação</a:t>
            </a:r>
            <a:r>
              <a:rPr dirty="0" sz="1400" spc="3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38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02</a:t>
            </a:r>
            <a:r>
              <a:rPr dirty="0" sz="1400" spc="37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(dois)</a:t>
            </a:r>
            <a:r>
              <a:rPr dirty="0" sz="1400" spc="38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anos</a:t>
            </a:r>
            <a:r>
              <a:rPr dirty="0" sz="1400" spc="3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7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Licença</a:t>
            </a:r>
            <a:r>
              <a:rPr dirty="0" sz="1400" spc="400" b="1">
                <a:latin typeface="Arial"/>
                <a:cs typeface="Arial"/>
              </a:rPr>
              <a:t> </a:t>
            </a:r>
            <a:r>
              <a:rPr dirty="0" sz="1400" spc="-25" b="1">
                <a:latin typeface="Arial"/>
                <a:cs typeface="Arial"/>
              </a:rPr>
              <a:t>Sem </a:t>
            </a:r>
            <a:r>
              <a:rPr dirty="0" sz="1400" b="1">
                <a:latin typeface="Arial"/>
                <a:cs typeface="Arial"/>
              </a:rPr>
              <a:t>Vencimento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3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seus</a:t>
            </a:r>
            <a:r>
              <a:rPr dirty="0" sz="1400" spc="3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3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3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partir</a:t>
            </a:r>
            <a:r>
              <a:rPr dirty="0" sz="1400" spc="3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01/07/2025</a:t>
            </a:r>
            <a:r>
              <a:rPr dirty="0" sz="1400" spc="409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6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com </a:t>
            </a:r>
            <a:r>
              <a:rPr dirty="0" sz="1400">
                <a:latin typeface="Arial MT"/>
                <a:cs typeface="Arial MT"/>
              </a:rPr>
              <a:t>término</a:t>
            </a:r>
            <a:r>
              <a:rPr dirty="0" sz="1400" spc="25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em</a:t>
            </a:r>
            <a:r>
              <a:rPr dirty="0" sz="1400" spc="27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01/07/2027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2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2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2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2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2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99/97,</a:t>
            </a:r>
            <a:r>
              <a:rPr dirty="0" sz="1400" spc="2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Titulo</a:t>
            </a:r>
            <a:r>
              <a:rPr dirty="0" sz="1400" spc="2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II,</a:t>
            </a:r>
            <a:r>
              <a:rPr dirty="0" sz="1400" spc="2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Capitulo</a:t>
            </a:r>
            <a:r>
              <a:rPr dirty="0" sz="1400" spc="26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IV, </a:t>
            </a:r>
            <a:r>
              <a:rPr dirty="0" sz="1400">
                <a:latin typeface="Arial MT"/>
                <a:cs typeface="Arial MT"/>
              </a:rPr>
              <a:t>Seção</a:t>
            </a:r>
            <a:r>
              <a:rPr dirty="0" sz="1400" spc="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VIII</a:t>
            </a:r>
            <a:r>
              <a:rPr dirty="0" sz="1400" spc="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011/97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– Estatuto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Funcionários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Público,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 spc="-50">
                <a:latin typeface="Arial MT"/>
                <a:cs typeface="Arial MT"/>
              </a:rPr>
              <a:t>o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n.º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9312/2025.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7188834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823210" y="8414384"/>
            <a:ext cx="2465705" cy="5588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algn="ctr" marL="12700" marR="5080">
              <a:lnSpc>
                <a:spcPts val="1390"/>
              </a:lnSpc>
              <a:spcBef>
                <a:spcPts val="185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algn="ctr">
              <a:lnSpc>
                <a:spcPts val="1330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2025-09-23T19:00:31Z</dcterms:created>
  <dcterms:modified xsi:type="dcterms:W3CDTF">2025-09-23T19:00:31Z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2025-09-23T00:00:00Z</vt:filetime>
  </property>
  <property fmtid="{D5CDD505-2E9C-101B-9397-08002B2CF9AE}" pid="5" name="Producer">
    <vt:lpwstr>www.ilovepdf.com</vt:lpwstr>
  </property>
</Properties>
</file>