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36700" y="1685670"/>
            <a:ext cx="507365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593/2025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42685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3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2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3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LUCIANA</a:t>
            </a:r>
            <a:r>
              <a:rPr dirty="0" sz="1400" spc="12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13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DAS </a:t>
            </a:r>
            <a:r>
              <a:rPr dirty="0" sz="1400" b="1">
                <a:latin typeface="Arial"/>
                <a:cs typeface="Arial"/>
              </a:rPr>
              <a:t>CHAGAS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PAULA,</a:t>
            </a:r>
            <a:r>
              <a:rPr dirty="0" sz="1400" spc="11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12430,</a:t>
            </a:r>
            <a:r>
              <a:rPr dirty="0" sz="1400" spc="11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ESCOLAR</a:t>
            </a:r>
            <a:r>
              <a:rPr dirty="0" sz="1400" spc="39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 DE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 </a:t>
            </a:r>
            <a:r>
              <a:rPr dirty="0" sz="1400" spc="-10">
                <a:latin typeface="Arial MT"/>
                <a:cs typeface="Arial MT"/>
              </a:rPr>
              <a:t>período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Jurídico</a:t>
            </a:r>
            <a:endParaRPr sz="1400">
              <a:latin typeface="Arial MT"/>
              <a:cs typeface="Arial MT"/>
            </a:endParaRPr>
          </a:p>
          <a:p>
            <a:pPr algn="just" marL="12700" marR="10160">
              <a:lnSpc>
                <a:spcPts val="1580"/>
              </a:lnSpc>
              <a:spcBef>
                <a:spcPts val="110"/>
              </a:spcBef>
            </a:pP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tendo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24/07/2025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7045/2025.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2025-09-23T19:06:10Z</dcterms:created>
  <dcterms:modified xsi:type="dcterms:W3CDTF">2025-09-23T19:06:10Z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