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36700" y="1685670"/>
            <a:ext cx="507365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592/2025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11087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996950" algn="l"/>
              </a:tabLst>
            </a:pPr>
            <a:r>
              <a:rPr dirty="0" sz="1400" spc="-10">
                <a:latin typeface="Arial MT"/>
                <a:cs typeface="Arial MT"/>
              </a:rPr>
              <a:t>Readaptar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50">
                <a:latin typeface="Arial MT"/>
                <a:cs typeface="Arial MT"/>
              </a:rPr>
              <a:t>o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59407" y="4508753"/>
            <a:ext cx="49891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83540" algn="l"/>
                <a:tab pos="1172845" algn="l"/>
                <a:tab pos="1548765" algn="l"/>
                <a:tab pos="2225040" algn="l"/>
                <a:tab pos="2600960" algn="l"/>
                <a:tab pos="3871595" algn="l"/>
              </a:tabLst>
            </a:pPr>
            <a:r>
              <a:rPr dirty="0" sz="1400" spc="-25">
                <a:latin typeface="Arial MT"/>
                <a:cs typeface="Arial MT"/>
              </a:rPr>
              <a:t>(a)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10">
                <a:latin typeface="Arial MT"/>
                <a:cs typeface="Arial MT"/>
              </a:rPr>
              <a:t>servidor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25">
                <a:latin typeface="Arial MT"/>
                <a:cs typeface="Arial MT"/>
              </a:rPr>
              <a:t>(a)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10">
                <a:latin typeface="Arial MT"/>
                <a:cs typeface="Arial MT"/>
              </a:rPr>
              <a:t>efetivo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25">
                <a:latin typeface="Arial MT"/>
                <a:cs typeface="Arial MT"/>
              </a:rPr>
              <a:t>(a)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10" b="1">
                <a:latin typeface="Arial"/>
                <a:cs typeface="Arial"/>
              </a:rPr>
              <a:t>ALEXANDRA</a:t>
            </a:r>
            <a:r>
              <a:rPr dirty="0" sz="1400" b="1">
                <a:latin typeface="Arial"/>
                <a:cs typeface="Arial"/>
              </a:rPr>
              <a:t>	</a:t>
            </a:r>
            <a:r>
              <a:rPr dirty="0" sz="1400" spc="-10" b="1">
                <a:latin typeface="Arial"/>
                <a:cs typeface="Arial"/>
              </a:rPr>
              <a:t>FERNANDES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8540" y="4713223"/>
            <a:ext cx="6236970" cy="126238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Arial"/>
                <a:cs typeface="Arial"/>
              </a:rPr>
              <a:t>PIMENTA,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0481,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9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(22,5</a:t>
            </a:r>
            <a:r>
              <a:rPr dirty="0" sz="1400" spc="18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204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18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19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2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2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400" b="1">
                <a:latin typeface="Arial"/>
                <a:cs typeface="Arial"/>
              </a:rPr>
              <a:t>   </a:t>
            </a:r>
            <a:r>
              <a:rPr dirty="0" sz="1400" spc="-20">
                <a:latin typeface="Arial MT"/>
                <a:cs typeface="Arial MT"/>
              </a:rPr>
              <a:t>para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ORIENTADOR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 período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 oitenta)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dias,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6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24/07/2025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2194/2025.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2025-09-23T19:08:42Z</dcterms:created>
  <dcterms:modified xsi:type="dcterms:W3CDTF">2025-09-23T19:08:42Z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