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84629" y="2069718"/>
            <a:ext cx="3684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255/25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ROSARIA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SAMPAIO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SANCHES,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11963,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7620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102,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3529/2025.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2025-09-23T19:14:16Z</dcterms:created>
  <dcterms:modified xsi:type="dcterms:W3CDTF">2025-09-23T19:14:16Z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