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84629" y="2069718"/>
            <a:ext cx="36842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253/25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8255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MONIQUE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FERREIRA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BATISTA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ANDRADE,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nº. </a:t>
            </a:r>
            <a:r>
              <a:rPr dirty="0" sz="1200" b="1">
                <a:latin typeface="Arial"/>
                <a:cs typeface="Arial"/>
              </a:rPr>
              <a:t>11706,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04/08/2025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01/11/2025,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 com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</a:t>
            </a:r>
            <a:r>
              <a:rPr dirty="0" sz="1200" spc="-10" b="1">
                <a:latin typeface="Arial"/>
                <a:cs typeface="Arial"/>
              </a:rPr>
              <a:t>4237/2025.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2025-09-23T19:16:18Z</dcterms:created>
  <dcterms:modified xsi:type="dcterms:W3CDTF">2025-09-23T19:16:18Z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