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4629" y="2069718"/>
            <a:ext cx="3684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254/25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EDIMA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MACEDO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FERNANDES,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13455,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8255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01/11/2025,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102,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8894/2025.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2025-09-23T19:18:26Z</dcterms:created>
  <dcterms:modified xsi:type="dcterms:W3CDTF">2025-09-23T19:18:26Z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