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8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83994" y="2073909"/>
            <a:ext cx="36823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252/25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5851"/>
            <a:ext cx="623697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7410"/>
            <a:ext cx="6238240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BARBOSA,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nº.</a:t>
            </a:r>
            <a:r>
              <a:rPr dirty="0" sz="1200" spc="-10" b="1">
                <a:latin typeface="Arial"/>
                <a:cs typeface="Arial"/>
              </a:rPr>
              <a:t>0280,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08/07/2025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05/10/2025,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4366/2025.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1051" y="7128129"/>
            <a:ext cx="246507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2025-09-23T19:22:47Z</dcterms:created>
  <dcterms:modified xsi:type="dcterms:W3CDTF">2025-09-23T19:22:47Z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