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ctr" marL="12065" marR="50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algn="ctr" marL="6350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ctr" marL="12065" marR="50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algn="ctr" marL="6350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ctr" marL="12065" marR="50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algn="ctr" marL="6350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ctr" marL="12065" marR="50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algn="ctr" marL="6350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ctr" marL="12065" marR="50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algn="ctr" marL="6350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68934" y="60324"/>
            <a:ext cx="828675" cy="71500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75357" y="9535575"/>
            <a:ext cx="2607945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ctr" marL="12065" marR="50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algn="ctr" marL="6350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6596" y="240284"/>
            <a:ext cx="5432425" cy="890714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570230" marR="2876550">
              <a:lnSpc>
                <a:spcPts val="1130"/>
              </a:lnSpc>
              <a:spcBef>
                <a:spcPts val="204"/>
              </a:spcBef>
            </a:pPr>
            <a:r>
              <a:rPr dirty="0" sz="1000" i="1">
                <a:latin typeface="Arial"/>
                <a:cs typeface="Arial"/>
              </a:rPr>
              <a:t>Estado do Rio de </a:t>
            </a:r>
            <a:r>
              <a:rPr dirty="0" sz="1000" spc="-10" i="1">
                <a:latin typeface="Arial"/>
                <a:cs typeface="Arial"/>
              </a:rPr>
              <a:t>Janeiro</a:t>
            </a:r>
            <a:r>
              <a:rPr dirty="0" sz="1000" spc="500" i="1">
                <a:latin typeface="Arial"/>
                <a:cs typeface="Arial"/>
              </a:rPr>
              <a:t> </a:t>
            </a:r>
            <a:r>
              <a:rPr dirty="0" sz="1000" i="1">
                <a:latin typeface="Arial"/>
                <a:cs typeface="Arial"/>
              </a:rPr>
              <a:t>Prefeitura</a:t>
            </a:r>
            <a:r>
              <a:rPr dirty="0" sz="1000" spc="-20" i="1">
                <a:latin typeface="Arial"/>
                <a:cs typeface="Arial"/>
              </a:rPr>
              <a:t> </a:t>
            </a:r>
            <a:r>
              <a:rPr dirty="0" sz="1000" i="1">
                <a:latin typeface="Arial"/>
                <a:cs typeface="Arial"/>
              </a:rPr>
              <a:t>Municipal</a:t>
            </a:r>
            <a:r>
              <a:rPr dirty="0" sz="1000" spc="-15" i="1">
                <a:latin typeface="Arial"/>
                <a:cs typeface="Arial"/>
              </a:rPr>
              <a:t> </a:t>
            </a:r>
            <a:r>
              <a:rPr dirty="0" sz="1000" i="1">
                <a:latin typeface="Arial"/>
                <a:cs typeface="Arial"/>
              </a:rPr>
              <a:t>de</a:t>
            </a:r>
            <a:r>
              <a:rPr dirty="0" sz="1000" spc="-10" i="1">
                <a:latin typeface="Arial"/>
                <a:cs typeface="Arial"/>
              </a:rPr>
              <a:t> Seropédica</a:t>
            </a:r>
            <a:endParaRPr sz="1000">
              <a:latin typeface="Arial"/>
              <a:cs typeface="Arial"/>
            </a:endParaRPr>
          </a:p>
          <a:p>
            <a:pPr marL="570230">
              <a:lnSpc>
                <a:spcPts val="1125"/>
              </a:lnSpc>
            </a:pPr>
            <a:r>
              <a:rPr dirty="0" sz="1000" i="1">
                <a:latin typeface="Arial"/>
                <a:cs typeface="Arial"/>
              </a:rPr>
              <a:t>Secretaria</a:t>
            </a:r>
            <a:r>
              <a:rPr dirty="0" sz="1000" spc="-25" i="1">
                <a:latin typeface="Arial"/>
                <a:cs typeface="Arial"/>
              </a:rPr>
              <a:t> </a:t>
            </a:r>
            <a:r>
              <a:rPr dirty="0" sz="1000" i="1">
                <a:latin typeface="Arial"/>
                <a:cs typeface="Arial"/>
              </a:rPr>
              <a:t>Municipal</a:t>
            </a:r>
            <a:r>
              <a:rPr dirty="0" sz="1000" spc="-20" i="1">
                <a:latin typeface="Arial"/>
                <a:cs typeface="Arial"/>
              </a:rPr>
              <a:t> </a:t>
            </a:r>
            <a:r>
              <a:rPr dirty="0" sz="1000" i="1">
                <a:latin typeface="Arial"/>
                <a:cs typeface="Arial"/>
              </a:rPr>
              <a:t>de</a:t>
            </a:r>
            <a:r>
              <a:rPr dirty="0" sz="1000" spc="-20" i="1">
                <a:latin typeface="Arial"/>
                <a:cs typeface="Arial"/>
              </a:rPr>
              <a:t> </a:t>
            </a:r>
            <a:r>
              <a:rPr dirty="0" sz="1000" spc="-10" i="1">
                <a:latin typeface="Arial"/>
                <a:cs typeface="Arial"/>
              </a:rPr>
              <a:t>Administração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9"/>
              </a:spcBef>
            </a:pPr>
            <a:endParaRPr sz="1000">
              <a:latin typeface="Arial"/>
              <a:cs typeface="Arial"/>
            </a:endParaRPr>
          </a:p>
          <a:p>
            <a:pPr algn="just" marL="12700" marR="8890">
              <a:lnSpc>
                <a:spcPct val="95800"/>
              </a:lnSpc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 Prefeitura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Seropédica,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forma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 algn="just" marL="12700" marR="5715">
              <a:lnSpc>
                <a:spcPct val="96000"/>
              </a:lnSpc>
              <a:spcBef>
                <a:spcPts val="136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239/2025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Jaqueline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França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Feitosa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Azambuja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nº.13539,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–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03/07/2025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31/08/2025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735/2025.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715">
              <a:lnSpc>
                <a:spcPct val="95700"/>
              </a:lnSpc>
              <a:spcBef>
                <a:spcPts val="5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240/2025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Cristina </a:t>
            </a:r>
            <a:r>
              <a:rPr dirty="0" sz="1200" b="1">
                <a:latin typeface="Arial"/>
                <a:cs typeface="Arial"/>
              </a:rPr>
              <a:t>Cabral</a:t>
            </a:r>
            <a:r>
              <a:rPr dirty="0" sz="1200" spc="3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 spc="3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Ramalho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nº.1338,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–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27/06/2025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26/07/2025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728/2025.</a:t>
            </a:r>
            <a:endParaRPr sz="1200">
              <a:latin typeface="Arial"/>
              <a:cs typeface="Arial"/>
            </a:endParaRPr>
          </a:p>
          <a:p>
            <a:pPr algn="just" marL="12700" marR="5715">
              <a:lnSpc>
                <a:spcPct val="96000"/>
              </a:lnSpc>
              <a:spcBef>
                <a:spcPts val="1375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241/2025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Joelma </a:t>
            </a:r>
            <a:r>
              <a:rPr dirty="0" sz="1200" b="1">
                <a:latin typeface="Arial"/>
                <a:cs typeface="Arial"/>
              </a:rPr>
              <a:t>Clemente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Andrade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nº.2361,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–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28/06/2025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26/08/2025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729/2025.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8255">
              <a:lnSpc>
                <a:spcPct val="9570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242/2025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Rosilene </a:t>
            </a:r>
            <a:r>
              <a:rPr dirty="0" sz="1200" b="1">
                <a:latin typeface="Arial"/>
                <a:cs typeface="Arial"/>
              </a:rPr>
              <a:t>Rodrigues</a:t>
            </a:r>
            <a:r>
              <a:rPr dirty="0" sz="1200" spc="11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0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Almeida</a:t>
            </a:r>
            <a:r>
              <a:rPr dirty="0" sz="1200" spc="114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2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nº.12432,</a:t>
            </a:r>
            <a:r>
              <a:rPr dirty="0" sz="1200" spc="105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16</a:t>
            </a:r>
            <a:r>
              <a:rPr dirty="0" sz="1200" spc="140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(dezesseis)</a:t>
            </a:r>
            <a:r>
              <a:rPr dirty="0" sz="1200" spc="13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dia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4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145" b="1">
                <a:latin typeface="Arial"/>
                <a:cs typeface="Arial"/>
              </a:rPr>
              <a:t>  </a:t>
            </a:r>
            <a:r>
              <a:rPr dirty="0" sz="1200" spc="-20">
                <a:latin typeface="Arial MT"/>
                <a:cs typeface="Arial MT"/>
              </a:rPr>
              <a:t>para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ao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25/06/2025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10/07/2025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727/2025.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ct val="9600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243/2025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Vanderlei </a:t>
            </a:r>
            <a:r>
              <a:rPr dirty="0" sz="1200" b="1">
                <a:latin typeface="Arial"/>
                <a:cs typeface="Arial"/>
              </a:rPr>
              <a:t>Neris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Izidoro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Lima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nº.1662,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Educação,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19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acordo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dos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28/06/2025</a:t>
            </a:r>
            <a:r>
              <a:rPr dirty="0" sz="1200" spc="350" b="1">
                <a:latin typeface="Arial"/>
                <a:cs typeface="Arial"/>
              </a:rPr>
              <a:t> </a:t>
            </a:r>
            <a:r>
              <a:rPr dirty="0" sz="1200" spc="-50" b="1">
                <a:latin typeface="Arial"/>
                <a:cs typeface="Arial"/>
              </a:rPr>
              <a:t>à </a:t>
            </a:r>
            <a:r>
              <a:rPr dirty="0" sz="1200" b="1">
                <a:latin typeface="Arial"/>
                <a:cs typeface="Arial"/>
              </a:rPr>
              <a:t>26/08/2025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726/2025.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715">
              <a:lnSpc>
                <a:spcPct val="95700"/>
              </a:lnSpc>
            </a:pPr>
            <a:r>
              <a:rPr dirty="0" sz="1200" b="1">
                <a:latin typeface="Arial"/>
                <a:cs typeface="Arial"/>
              </a:rPr>
              <a:t>PORTARIA Nº.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244/2025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Cleocinea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Menezes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Galvão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nº.1385,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–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15/06/2025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13/08/2025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723/2025.</a:t>
            </a:r>
            <a:endParaRPr sz="1200">
              <a:latin typeface="Arial"/>
              <a:cs typeface="Arial"/>
            </a:endParaRPr>
          </a:p>
          <a:p>
            <a:pPr marL="2811780">
              <a:lnSpc>
                <a:spcPct val="100000"/>
              </a:lnSpc>
              <a:spcBef>
                <a:spcPts val="135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algn="ctr" marL="12065" marR="50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algn="ctr" marL="6350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20433926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6596" y="240284"/>
            <a:ext cx="5432425" cy="890714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570230" marR="2876550">
              <a:lnSpc>
                <a:spcPts val="1130"/>
              </a:lnSpc>
              <a:spcBef>
                <a:spcPts val="204"/>
              </a:spcBef>
            </a:pPr>
            <a:r>
              <a:rPr dirty="0" sz="1000" i="1">
                <a:latin typeface="Arial"/>
                <a:cs typeface="Arial"/>
              </a:rPr>
              <a:t>Estado do Rio de </a:t>
            </a:r>
            <a:r>
              <a:rPr dirty="0" sz="1000" spc="-10" i="1">
                <a:latin typeface="Arial"/>
                <a:cs typeface="Arial"/>
              </a:rPr>
              <a:t>Janeiro</a:t>
            </a:r>
            <a:r>
              <a:rPr dirty="0" sz="1000" spc="500" i="1">
                <a:latin typeface="Arial"/>
                <a:cs typeface="Arial"/>
              </a:rPr>
              <a:t> </a:t>
            </a:r>
            <a:r>
              <a:rPr dirty="0" sz="1000" i="1">
                <a:latin typeface="Arial"/>
                <a:cs typeface="Arial"/>
              </a:rPr>
              <a:t>Prefeitura</a:t>
            </a:r>
            <a:r>
              <a:rPr dirty="0" sz="1000" spc="-20" i="1">
                <a:latin typeface="Arial"/>
                <a:cs typeface="Arial"/>
              </a:rPr>
              <a:t> </a:t>
            </a:r>
            <a:r>
              <a:rPr dirty="0" sz="1000" i="1">
                <a:latin typeface="Arial"/>
                <a:cs typeface="Arial"/>
              </a:rPr>
              <a:t>Municipal</a:t>
            </a:r>
            <a:r>
              <a:rPr dirty="0" sz="1000" spc="-15" i="1">
                <a:latin typeface="Arial"/>
                <a:cs typeface="Arial"/>
              </a:rPr>
              <a:t> </a:t>
            </a:r>
            <a:r>
              <a:rPr dirty="0" sz="1000" i="1">
                <a:latin typeface="Arial"/>
                <a:cs typeface="Arial"/>
              </a:rPr>
              <a:t>de</a:t>
            </a:r>
            <a:r>
              <a:rPr dirty="0" sz="1000" spc="-10" i="1">
                <a:latin typeface="Arial"/>
                <a:cs typeface="Arial"/>
              </a:rPr>
              <a:t> Seropédica</a:t>
            </a:r>
            <a:endParaRPr sz="1000">
              <a:latin typeface="Arial"/>
              <a:cs typeface="Arial"/>
            </a:endParaRPr>
          </a:p>
          <a:p>
            <a:pPr marL="570230">
              <a:lnSpc>
                <a:spcPts val="1125"/>
              </a:lnSpc>
            </a:pPr>
            <a:r>
              <a:rPr dirty="0" sz="1000" i="1">
                <a:latin typeface="Arial"/>
                <a:cs typeface="Arial"/>
              </a:rPr>
              <a:t>Secretaria</a:t>
            </a:r>
            <a:r>
              <a:rPr dirty="0" sz="1000" spc="-25" i="1">
                <a:latin typeface="Arial"/>
                <a:cs typeface="Arial"/>
              </a:rPr>
              <a:t> </a:t>
            </a:r>
            <a:r>
              <a:rPr dirty="0" sz="1000" i="1">
                <a:latin typeface="Arial"/>
                <a:cs typeface="Arial"/>
              </a:rPr>
              <a:t>Municipal</a:t>
            </a:r>
            <a:r>
              <a:rPr dirty="0" sz="1000" spc="-20" i="1">
                <a:latin typeface="Arial"/>
                <a:cs typeface="Arial"/>
              </a:rPr>
              <a:t> </a:t>
            </a:r>
            <a:r>
              <a:rPr dirty="0" sz="1000" i="1">
                <a:latin typeface="Arial"/>
                <a:cs typeface="Arial"/>
              </a:rPr>
              <a:t>de</a:t>
            </a:r>
            <a:r>
              <a:rPr dirty="0" sz="1000" spc="-20" i="1">
                <a:latin typeface="Arial"/>
                <a:cs typeface="Arial"/>
              </a:rPr>
              <a:t> </a:t>
            </a:r>
            <a:r>
              <a:rPr dirty="0" sz="1000" spc="-10" i="1">
                <a:latin typeface="Arial"/>
                <a:cs typeface="Arial"/>
              </a:rPr>
              <a:t>Administração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9"/>
              </a:spcBef>
            </a:pPr>
            <a:endParaRPr sz="1000">
              <a:latin typeface="Arial"/>
              <a:cs typeface="Arial"/>
            </a:endParaRPr>
          </a:p>
          <a:p>
            <a:pPr algn="just" marL="12700" marR="8890">
              <a:lnSpc>
                <a:spcPct val="95800"/>
              </a:lnSpc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 Prefeitura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Seropédica,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forma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 algn="just" marL="12700" marR="5715">
              <a:lnSpc>
                <a:spcPct val="96000"/>
              </a:lnSpc>
              <a:spcBef>
                <a:spcPts val="136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245/2025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Janaina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11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 spc="114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Dias</a:t>
            </a:r>
            <a:r>
              <a:rPr dirty="0" sz="1200" spc="11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Rangel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nº.3359,</a:t>
            </a:r>
            <a:r>
              <a:rPr dirty="0" sz="1200" spc="114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2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–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01/07/2025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29/08/2025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684/2025.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715">
              <a:lnSpc>
                <a:spcPct val="95700"/>
              </a:lnSpc>
              <a:spcBef>
                <a:spcPts val="5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246/2025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Rosana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15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 spc="16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Coelho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6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nº.11338,</a:t>
            </a:r>
            <a:r>
              <a:rPr dirty="0" sz="1200" spc="160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5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–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04/07/2025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02/08/2025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754/2025.</a:t>
            </a:r>
            <a:endParaRPr sz="1200">
              <a:latin typeface="Arial"/>
              <a:cs typeface="Arial"/>
            </a:endParaRPr>
          </a:p>
          <a:p>
            <a:pPr algn="just" marL="12700" marR="6350">
              <a:lnSpc>
                <a:spcPct val="96000"/>
              </a:lnSpc>
              <a:spcBef>
                <a:spcPts val="1375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247/2025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Anne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Mazza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nº.11765,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25" b="1">
                <a:latin typeface="Arial"/>
                <a:cs typeface="Arial"/>
              </a:rPr>
              <a:t>30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Art.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01/07/2025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30/07/2025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753/2025.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ct val="9570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248/2025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Simone </a:t>
            </a:r>
            <a:r>
              <a:rPr dirty="0" sz="1200" b="1">
                <a:latin typeface="Arial"/>
                <a:cs typeface="Arial"/>
              </a:rPr>
              <a:t>Moreira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Almeida,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nº.2782,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Educação,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3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3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37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dos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02/07/2025</a:t>
            </a:r>
            <a:r>
              <a:rPr dirty="0" sz="1200" spc="350" b="1">
                <a:latin typeface="Arial"/>
                <a:cs typeface="Arial"/>
              </a:rPr>
              <a:t> </a:t>
            </a:r>
            <a:r>
              <a:rPr dirty="0" sz="1200" spc="-50" b="1">
                <a:latin typeface="Arial"/>
                <a:cs typeface="Arial"/>
              </a:rPr>
              <a:t>à </a:t>
            </a:r>
            <a:r>
              <a:rPr dirty="0" sz="1200" b="1">
                <a:latin typeface="Arial"/>
                <a:cs typeface="Arial"/>
              </a:rPr>
              <a:t>31/07/2025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748/2025.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715">
              <a:lnSpc>
                <a:spcPct val="9600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249/2025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 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Patricia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b="1">
                <a:latin typeface="Arial"/>
                <a:cs typeface="Arial"/>
              </a:rPr>
              <a:t>Araujo</a:t>
            </a:r>
            <a:r>
              <a:rPr dirty="0" sz="1200" spc="8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Bonini</a:t>
            </a:r>
            <a:r>
              <a:rPr dirty="0" sz="1200" spc="8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Vianna,</a:t>
            </a:r>
            <a:r>
              <a:rPr dirty="0" sz="1200" spc="105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nº.11429,</a:t>
            </a:r>
            <a:r>
              <a:rPr dirty="0" sz="1200" spc="85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48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4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8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–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18/07/2025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15/10/2025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810/2025.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715">
              <a:lnSpc>
                <a:spcPct val="9570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2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3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250/2025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30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Ketty </a:t>
            </a:r>
            <a:r>
              <a:rPr dirty="0" sz="1200" b="1">
                <a:latin typeface="Arial"/>
                <a:cs typeface="Arial"/>
              </a:rPr>
              <a:t>Nascimento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Lopes de Oliveira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nº.2804,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–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13/07/2025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25/10/2025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806/2025.</a:t>
            </a:r>
            <a:endParaRPr sz="1200">
              <a:latin typeface="Arial"/>
              <a:cs typeface="Arial"/>
            </a:endParaRPr>
          </a:p>
          <a:p>
            <a:pPr marL="2811780">
              <a:lnSpc>
                <a:spcPct val="100000"/>
              </a:lnSpc>
              <a:spcBef>
                <a:spcPts val="135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algn="ctr" marL="12065" marR="5080">
              <a:lnSpc>
                <a:spcPts val="1370"/>
              </a:lnSpc>
              <a:spcBef>
                <a:spcPts val="90"/>
              </a:spcBef>
            </a:pPr>
            <a:r>
              <a:rPr dirty="0"/>
              <a:t>Jonathan</a:t>
            </a:r>
            <a:r>
              <a:rPr dirty="0" spc="-40"/>
              <a:t> </a:t>
            </a:r>
            <a:r>
              <a:rPr dirty="0"/>
              <a:t>Carlos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Administração</a:t>
            </a:r>
          </a:p>
          <a:p>
            <a:pPr algn="ctr" marL="6350">
              <a:lnSpc>
                <a:spcPts val="1355"/>
              </a:lnSpc>
            </a:pPr>
            <a:r>
              <a:rPr dirty="0"/>
              <a:t>Matr.</a:t>
            </a:r>
            <a:r>
              <a:rPr dirty="0" spc="-50"/>
              <a:t> </a:t>
            </a:r>
            <a:r>
              <a:rPr dirty="0" spc="-10"/>
              <a:t>20433926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ARQ01</dc:creator>
  <dcterms:created xsi:type="dcterms:W3CDTF">2025-09-23T19:28:46Z</dcterms:created>
  <dcterms:modified xsi:type="dcterms:W3CDTF">2025-09-23T19:28:46Z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