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032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04542" y="1947798"/>
            <a:ext cx="404241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3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236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 01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AGOSTO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2767964"/>
            <a:ext cx="6240145" cy="125920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3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2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31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conformidade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dispõe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9.º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314/2005,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Art.112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janeiro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95"/>
              </a:spcBef>
            </a:pPr>
            <a:endParaRPr sz="1400">
              <a:latin typeface="Arial MT"/>
              <a:cs typeface="Arial MT"/>
            </a:endParaRPr>
          </a:p>
          <a:p>
            <a:pPr algn="r" marR="6985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606543"/>
            <a:ext cx="6242050" cy="125920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12700" marR="5080">
              <a:lnSpc>
                <a:spcPct val="95700"/>
              </a:lnSpc>
              <a:spcBef>
                <a:spcPts val="165"/>
              </a:spcBef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14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13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13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15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13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ELISANGELA</a:t>
            </a:r>
            <a:r>
              <a:rPr dirty="0" sz="1400" spc="16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RODRIGUES</a:t>
            </a:r>
            <a:r>
              <a:rPr dirty="0" sz="1400" spc="16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160" b="1">
                <a:latin typeface="Arial"/>
                <a:cs typeface="Arial"/>
              </a:rPr>
              <a:t>  </a:t>
            </a:r>
            <a:r>
              <a:rPr dirty="0" sz="1400" spc="-20" b="1">
                <a:latin typeface="Arial"/>
                <a:cs typeface="Arial"/>
              </a:rPr>
              <a:t>MOTA </a:t>
            </a:r>
            <a:r>
              <a:rPr dirty="0" sz="1400" b="1">
                <a:latin typeface="Arial"/>
                <a:cs typeface="Arial"/>
              </a:rPr>
              <a:t>PEREIRA</a:t>
            </a:r>
            <a:r>
              <a:rPr dirty="0" sz="1400" spc="25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DIAS</a:t>
            </a:r>
            <a:r>
              <a:rPr dirty="0" sz="1400" spc="28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n°.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12006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2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2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Educação,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07</a:t>
            </a:r>
            <a:r>
              <a:rPr dirty="0" sz="1400" spc="24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(sete)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Licença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Falecimento</a:t>
            </a:r>
            <a:r>
              <a:rPr dirty="0" sz="1400" spc="25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mãe</a:t>
            </a:r>
            <a:r>
              <a:rPr dirty="0" sz="1400" b="1">
                <a:latin typeface="Arial"/>
                <a:cs typeface="Arial"/>
              </a:rPr>
              <a:t>,</a:t>
            </a:r>
            <a:r>
              <a:rPr dirty="0" sz="1400" spc="25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acordo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112,</a:t>
            </a:r>
            <a:r>
              <a:rPr dirty="0" sz="1400" spc="4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Título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Capítulo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V,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4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4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42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Públicos,</a:t>
            </a:r>
            <a:r>
              <a:rPr dirty="0" sz="1400" spc="6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retroagindo</a:t>
            </a:r>
            <a:r>
              <a:rPr dirty="0" sz="1400" spc="4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4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ao</a:t>
            </a:r>
            <a:r>
              <a:rPr dirty="0" sz="1400" spc="4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49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 b="1">
                <a:latin typeface="Arial"/>
                <a:cs typeface="Arial"/>
              </a:rPr>
              <a:t>25/07/2025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</a:t>
            </a:r>
            <a:r>
              <a:rPr dirty="0" sz="1400" spc="-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31/07/2025,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9840/2025.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47591" y="6551421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92145" y="7880984"/>
            <a:ext cx="2868930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43840" marR="5080" indent="-231775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Jonathan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Carlos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Souza</a:t>
            </a:r>
            <a:r>
              <a:rPr dirty="0" sz="1400" spc="-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Werneck </a:t>
            </a:r>
            <a:r>
              <a:rPr dirty="0" sz="1400">
                <a:latin typeface="Arial MT"/>
                <a:cs typeface="Arial MT"/>
              </a:rPr>
              <a:t>Secretário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Administração</a:t>
            </a:r>
            <a:endParaRPr sz="1400">
              <a:latin typeface="Arial MT"/>
              <a:cs typeface="Arial MT"/>
            </a:endParaRPr>
          </a:p>
          <a:p>
            <a:pPr marL="720090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Mat.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290433926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2025-09-23T19:52:34Z</dcterms:created>
  <dcterms:modified xsi:type="dcterms:W3CDTF">2025-09-23T19:52:34Z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