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088" y="618489"/>
            <a:ext cx="2623820" cy="56832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235585">
              <a:lnSpc>
                <a:spcPts val="1370"/>
              </a:lnSpc>
              <a:spcBef>
                <a:spcPts val="190"/>
              </a:spcBef>
            </a:pPr>
            <a:r>
              <a:rPr dirty="0" sz="1150" i="1">
                <a:latin typeface="Arial"/>
                <a:cs typeface="Arial"/>
              </a:rPr>
              <a:t>Estado</a:t>
            </a:r>
            <a:r>
              <a:rPr dirty="0" sz="1150" spc="95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do</a:t>
            </a:r>
            <a:r>
              <a:rPr dirty="0" sz="1150" spc="55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Rio</a:t>
            </a:r>
            <a:r>
              <a:rPr dirty="0" sz="1150" spc="95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de</a:t>
            </a:r>
            <a:r>
              <a:rPr dirty="0" sz="1150" spc="55" i="1">
                <a:latin typeface="Arial"/>
                <a:cs typeface="Arial"/>
              </a:rPr>
              <a:t> </a:t>
            </a:r>
            <a:r>
              <a:rPr dirty="0" sz="1150" spc="-10" i="1">
                <a:latin typeface="Arial"/>
                <a:cs typeface="Arial"/>
              </a:rPr>
              <a:t>Janeiro</a:t>
            </a:r>
            <a:r>
              <a:rPr dirty="0" sz="1150" spc="50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Prefeitura</a:t>
            </a:r>
            <a:r>
              <a:rPr dirty="0" sz="1150" spc="16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Municipal</a:t>
            </a:r>
            <a:r>
              <a:rPr dirty="0" sz="1150" spc="114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de</a:t>
            </a:r>
            <a:r>
              <a:rPr dirty="0" sz="1150" spc="114" i="1">
                <a:latin typeface="Arial"/>
                <a:cs typeface="Arial"/>
              </a:rPr>
              <a:t> </a:t>
            </a:r>
            <a:r>
              <a:rPr dirty="0" sz="1150" spc="-10" i="1">
                <a:latin typeface="Arial"/>
                <a:cs typeface="Arial"/>
              </a:rPr>
              <a:t>Seropédica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1150" i="1">
                <a:latin typeface="Arial"/>
                <a:cs typeface="Arial"/>
              </a:rPr>
              <a:t>Secretaria</a:t>
            </a:r>
            <a:r>
              <a:rPr dirty="0" sz="1150" spc="12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Municipal</a:t>
            </a:r>
            <a:r>
              <a:rPr dirty="0" sz="1150" spc="12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de</a:t>
            </a:r>
            <a:r>
              <a:rPr dirty="0" sz="1150" spc="204" i="1">
                <a:latin typeface="Arial"/>
                <a:cs typeface="Arial"/>
              </a:rPr>
              <a:t> </a:t>
            </a:r>
            <a:r>
              <a:rPr dirty="0" sz="1150" spc="-10" i="1">
                <a:latin typeface="Arial"/>
                <a:cs typeface="Arial"/>
              </a:rPr>
              <a:t>Administração</a:t>
            </a:r>
            <a:endParaRPr sz="11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09977" y="1917572"/>
            <a:ext cx="342646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Nº.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237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01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AGOSTO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20" b="1">
                <a:latin typeface="Arial"/>
                <a:cs typeface="Arial"/>
              </a:rPr>
              <a:t>2025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4552" y="3148075"/>
            <a:ext cx="6224905" cy="108013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128270" indent="18415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10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ADMINISTRAÇÃO,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4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4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10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em </a:t>
            </a:r>
            <a:r>
              <a:rPr dirty="0" sz="1150">
                <a:latin typeface="Arial MT"/>
                <a:cs typeface="Arial MT"/>
              </a:rPr>
              <a:t>conformidade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dispõe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9.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º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314/2005,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083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da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1997.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150" spc="-10" b="1">
                <a:latin typeface="Arial"/>
                <a:cs typeface="Arial"/>
              </a:rPr>
              <a:t>RESOLVE:</a:t>
            </a:r>
            <a:endParaRPr sz="11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5408" y="4726050"/>
            <a:ext cx="6235700" cy="7327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Conceder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2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(a),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CICERO</a:t>
            </a:r>
            <a:r>
              <a:rPr dirty="0" sz="1150" spc="3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DOMINGOS</a:t>
            </a:r>
            <a:r>
              <a:rPr dirty="0" sz="1150" spc="3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DA</a:t>
            </a:r>
            <a:r>
              <a:rPr dirty="0" sz="1150" spc="2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CONCEIÇÃO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matrícula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2072, </a:t>
            </a:r>
            <a:r>
              <a:rPr dirty="0" sz="1150">
                <a:latin typeface="Arial MT"/>
                <a:cs typeface="Arial MT"/>
              </a:rPr>
              <a:t>lotada</a:t>
            </a:r>
            <a:r>
              <a:rPr dirty="0" sz="1150" spc="2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Saúde,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05</a:t>
            </a:r>
            <a:r>
              <a:rPr dirty="0" sz="1150" spc="19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(cinco)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dias</a:t>
            </a:r>
            <a:r>
              <a:rPr dirty="0" sz="1150" spc="2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Licença</a:t>
            </a:r>
            <a:r>
              <a:rPr dirty="0" sz="1150" spc="2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Médica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2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Art. </a:t>
            </a:r>
            <a:r>
              <a:rPr dirty="0" sz="1150">
                <a:latin typeface="Arial MT"/>
                <a:cs typeface="Arial MT"/>
              </a:rPr>
              <a:t>83,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Título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II,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Capitulo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IV,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Seção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011/97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–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Estatuto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dos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Servidores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Públicos,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com </a:t>
            </a:r>
            <a:r>
              <a:rPr dirty="0" sz="1150">
                <a:latin typeface="Arial MT"/>
                <a:cs typeface="Arial MT"/>
              </a:rPr>
              <a:t>efeito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partir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04/04/2025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término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em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08/04/2025,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conforme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BIM: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016/2025</a:t>
            </a:r>
            <a:r>
              <a:rPr dirty="0" sz="1150" spc="-10"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202" y="6125717"/>
            <a:ext cx="265684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3111" y="7881873"/>
            <a:ext cx="2607945" cy="55435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08915" marR="5080" indent="-19685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Jonathan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Carlos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Souza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Werneck </a:t>
            </a:r>
            <a:r>
              <a:rPr dirty="0" sz="1150" b="1">
                <a:latin typeface="Arial"/>
                <a:cs typeface="Arial"/>
              </a:rPr>
              <a:t>Secretário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Administração</a:t>
            </a:r>
            <a:endParaRPr sz="1150">
              <a:latin typeface="Arial"/>
              <a:cs typeface="Arial"/>
            </a:endParaRPr>
          </a:p>
          <a:p>
            <a:pPr marL="702945">
              <a:lnSpc>
                <a:spcPts val="1360"/>
              </a:lnSpc>
            </a:pPr>
            <a:r>
              <a:rPr dirty="0" sz="1150" b="1">
                <a:latin typeface="Arial"/>
                <a:cs typeface="Arial"/>
              </a:rPr>
              <a:t>Matr.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20433926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2025-09-23T19:54:24Z</dcterms:created>
  <dcterms:modified xsi:type="dcterms:W3CDTF">2025-09-23T19:54:24Z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