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12645" y="1911222"/>
            <a:ext cx="342772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CICERO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DOMINGOS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CONCEIÇÃO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2072,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(sete)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09/04/2025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15/04/2025,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021/2025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2025-09-23T19:56:27Z</dcterms:created>
  <dcterms:modified xsi:type="dcterms:W3CDTF">2025-09-23T19:56:27Z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