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921000" y="2506465"/>
            <a:ext cx="35744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588/2025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 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julho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0">
                <a:latin typeface="Times New Roman"/>
                <a:cs typeface="Times New Roman"/>
              </a:rPr>
              <a:t> 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3532118"/>
            <a:ext cx="5426710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Janeiro,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no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4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48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4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45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48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4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4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Município,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considerando</a:t>
            </a:r>
            <a:r>
              <a:rPr dirty="0" sz="1200" spc="4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Lei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877,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Complementar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014,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88584" y="4934198"/>
            <a:ext cx="80518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5635238"/>
            <a:ext cx="5540375" cy="1260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ts val="141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GLEYSON</a:t>
            </a:r>
            <a:r>
              <a:rPr dirty="0" sz="1200" spc="14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LUIZ</a:t>
            </a:r>
            <a:r>
              <a:rPr dirty="0" sz="1200" spc="14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4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 spc="12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SOARES</a:t>
            </a:r>
            <a:r>
              <a:rPr dirty="0" sz="1200" spc="14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DUQUE</a:t>
            </a:r>
            <a:r>
              <a:rPr dirty="0" sz="1200" spc="15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30" b="1">
                <a:latin typeface="Arial"/>
                <a:cs typeface="Arial"/>
              </a:rPr>
              <a:t>  </a:t>
            </a:r>
            <a:r>
              <a:rPr dirty="0" sz="1200" spc="-10" b="1">
                <a:latin typeface="Arial"/>
                <a:cs typeface="Arial"/>
              </a:rPr>
              <a:t>SILVA,</a:t>
            </a:r>
            <a:endParaRPr sz="1200">
              <a:latin typeface="Arial"/>
              <a:cs typeface="Arial"/>
            </a:endParaRPr>
          </a:p>
          <a:p>
            <a:pPr algn="just" marL="12700" marR="5715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b="1">
                <a:latin typeface="Arial"/>
                <a:cs typeface="Arial"/>
              </a:rPr>
              <a:t>290433765,</a:t>
            </a:r>
            <a:r>
              <a:rPr dirty="0" sz="1200" spc="160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7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16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17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GERENTE</a:t>
            </a:r>
            <a:r>
              <a:rPr dirty="0" sz="1200" spc="16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REGIONAL</a:t>
            </a:r>
            <a:r>
              <a:rPr dirty="0" sz="1200" spc="165" b="1">
                <a:latin typeface="Arial"/>
                <a:cs typeface="Arial"/>
              </a:rPr>
              <a:t> 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b="1">
                <a:latin typeface="Arial"/>
                <a:cs typeface="Arial"/>
              </a:rPr>
              <a:t>SERVIÇOS</a:t>
            </a:r>
            <a:r>
              <a:rPr dirty="0" sz="1200" spc="4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PÚBLICOS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daSecretaria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Serviços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Públicosdo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março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marL="289242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90875" y="8088878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395" y="1246632"/>
            <a:ext cx="774191" cy="725423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985263" y="1477765"/>
            <a:ext cx="258953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- 4 PORTARIAS GLEYSON LUIZ</dc:title>
  <dcterms:created xsi:type="dcterms:W3CDTF">2025-09-23T20:04:15Z</dcterms:created>
  <dcterms:modified xsi:type="dcterms:W3CDTF">2025-09-23T20:04:15Z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LastSaved">
    <vt:filetime>2025-09-23T00:00:00Z</vt:filetime>
  </property>
  <property fmtid="{D5CDD505-2E9C-101B-9397-08002B2CF9AE}" pid="4" name="Producer">
    <vt:lpwstr>Microsoft: Print To PDF</vt:lpwstr>
  </property>
</Properties>
</file>