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921000" y="2651245"/>
            <a:ext cx="35744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589/2025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 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julho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678422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5080501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781542"/>
            <a:ext cx="5541645" cy="1260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GLEYSON</a:t>
            </a:r>
            <a:r>
              <a:rPr dirty="0" sz="1200" spc="17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1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7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7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 spc="18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DUQUE</a:t>
            </a:r>
            <a:r>
              <a:rPr dirty="0" sz="1200" spc="1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65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SILVA,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290433765,</a:t>
            </a:r>
            <a:r>
              <a:rPr dirty="0" sz="1200" spc="21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21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2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2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0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SERVIÇOS </a:t>
            </a:r>
            <a:r>
              <a:rPr dirty="0" sz="1200" b="1">
                <a:latin typeface="Arial"/>
                <a:cs typeface="Arial"/>
              </a:rPr>
              <a:t>PÚBLICOS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Públicosdo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 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8235181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1188719"/>
            <a:ext cx="774191" cy="7239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418329"/>
            <a:ext cx="2589530" cy="4502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17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PORTARIAS GLEYSON LUIZ</dc:title>
  <dcterms:created xsi:type="dcterms:W3CDTF">2025-09-23T20:02:05Z</dcterms:created>
  <dcterms:modified xsi:type="dcterms:W3CDTF">2025-09-23T20:02:05Z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