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47925" y="1087881"/>
            <a:ext cx="2665095" cy="8045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2700" marR="5080">
              <a:lnSpc>
                <a:spcPts val="2500"/>
              </a:lnSpc>
              <a:spcBef>
                <a:spcPts val="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Nº590/2025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2296236"/>
            <a:ext cx="5432425" cy="30168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12065">
              <a:lnSpc>
                <a:spcPct val="143100"/>
              </a:lnSpc>
              <a:spcBef>
                <a:spcPts val="8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algn="just" marL="12700" marR="6350">
              <a:lnSpc>
                <a:spcPct val="145300"/>
              </a:lnSpc>
              <a:spcBef>
                <a:spcPts val="77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 DO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CONTRATO</a:t>
            </a:r>
            <a:r>
              <a:rPr dirty="0" sz="1000" spc="-25">
                <a:latin typeface="Arial MT"/>
                <a:cs typeface="Arial MT"/>
              </a:rPr>
              <a:t> DE </a:t>
            </a:r>
            <a:r>
              <a:rPr dirty="0" sz="1000">
                <a:latin typeface="Arial MT"/>
                <a:cs typeface="Arial MT"/>
              </a:rPr>
              <a:t>N°:38/2025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3320/2025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000">
              <a:latin typeface="Calibri"/>
              <a:cs typeface="Calibri"/>
            </a:endParaRPr>
          </a:p>
          <a:p>
            <a:pPr algn="r" marR="9525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4000"/>
              </a:lnSpc>
              <a:spcBef>
                <a:spcPts val="79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 termos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38/2025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contratação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empresa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prestação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serviços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seguro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cobertura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total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envolvendo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(colisão,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incêndio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roubo, </a:t>
            </a:r>
            <a:r>
              <a:rPr dirty="0" sz="1000">
                <a:latin typeface="Arial MT"/>
                <a:cs typeface="Arial MT"/>
              </a:rPr>
              <a:t>bom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cobertura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terceiros,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acidentes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pessoais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passageiros,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assistência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24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horas</a:t>
            </a:r>
            <a:r>
              <a:rPr dirty="0" sz="1000" spc="5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7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dias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semana</a:t>
            </a:r>
            <a:r>
              <a:rPr dirty="0" sz="1000" b="1">
                <a:latin typeface="Arial"/>
                <a:cs typeface="Arial"/>
              </a:rPr>
              <a:t>,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através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Secretaria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Educação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Seguro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Companhia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Seguros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Gerais.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6596" y="5749797"/>
            <a:ext cx="5430520" cy="17526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900">
                <a:latin typeface="Arial MT"/>
                <a:cs typeface="Arial MT"/>
              </a:rPr>
              <a:t>André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Luiz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Couto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Cavalcante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Coordenador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Técnico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Transporte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 Matrícula: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 spc="-20">
                <a:latin typeface="Arial MT"/>
                <a:cs typeface="Arial MT"/>
              </a:rPr>
              <a:t>3213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 MT"/>
                <a:cs typeface="Arial MT"/>
              </a:rPr>
              <a:t>Brayan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santos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Assessor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Relações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Institucionais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Matrícula: </a:t>
            </a:r>
            <a:r>
              <a:rPr dirty="0" sz="1000" spc="-10">
                <a:latin typeface="Arial MT"/>
                <a:cs typeface="Arial MT"/>
              </a:rPr>
              <a:t>290433526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00">
                <a:latin typeface="Arial MT"/>
                <a:cs typeface="Arial MT"/>
              </a:rPr>
              <a:t>Glauco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Teixeira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Antunes-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Patrimônio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290433534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endParaRPr sz="900">
              <a:latin typeface="Arial MT"/>
              <a:cs typeface="Arial MT"/>
            </a:endParaRPr>
          </a:p>
          <a:p>
            <a:pPr marL="12700" marR="13335">
              <a:lnSpc>
                <a:spcPct val="112000"/>
              </a:lnSpc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9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000">
              <a:latin typeface="Arial MT"/>
              <a:cs typeface="Arial MT"/>
            </a:endParaRPr>
          </a:p>
          <a:p>
            <a:pPr marL="3552825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31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julho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2025.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84170" y="8351595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2025-09-23T20:07:04Z</dcterms:created>
  <dcterms:modified xsi:type="dcterms:W3CDTF">2025-09-23T20:07:04Z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