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82748" y="1911222"/>
            <a:ext cx="32848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235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42685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LUIZ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CLAUDIO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BIATO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PORTUGAL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3522,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Fazenda,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10/06/2025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08/08/2025,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</a:t>
            </a:r>
            <a:r>
              <a:rPr dirty="0" sz="1200">
                <a:latin typeface="Arial MT"/>
                <a:cs typeface="Arial MT"/>
              </a:rPr>
              <a:t> BIM: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2025-09-23T20:08:50Z</dcterms:created>
  <dcterms:modified xsi:type="dcterms:W3CDTF">2025-09-23T20:08:50Z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