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622/2025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ROSANA</a:t>
            </a:r>
            <a:r>
              <a:rPr dirty="0" sz="1400" spc="1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COELHO,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11338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2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27/08/2025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9520/2025.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2025-10-13T15:28:00Z</dcterms:created>
  <dcterms:modified xsi:type="dcterms:W3CDTF">2025-10-13T15:28:00Z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