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95959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615442"/>
            <a:ext cx="2583180" cy="44830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1660"/>
              </a:lnSpc>
              <a:spcBef>
                <a:spcPts val="16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84045" y="1786255"/>
            <a:ext cx="38633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621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27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AGOSTO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0" b="1">
                <a:latin typeface="Times New Roman"/>
                <a:cs typeface="Times New Roman"/>
              </a:rPr>
              <a:t> 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82548" y="2807588"/>
            <a:ext cx="6263640" cy="451612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1397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PREFEITO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SEROPÉDICA,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Estado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Rio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Janeiro,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uso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suas atribuições que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lhe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são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conferidas,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forma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74, incisos V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VII, da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Lei </a:t>
            </a:r>
            <a:r>
              <a:rPr dirty="0" sz="1400">
                <a:latin typeface="Times New Roman"/>
                <a:cs typeface="Times New Roman"/>
              </a:rPr>
              <a:t>Orgânica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Município.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15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5715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8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1º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Declarar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vacância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cargo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INSPETOR</a:t>
            </a:r>
            <a:r>
              <a:rPr dirty="0" sz="1400" spc="229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2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ALUNOS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ocupado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pelo </a:t>
            </a:r>
            <a:r>
              <a:rPr dirty="0" sz="1400">
                <a:latin typeface="Times New Roman"/>
                <a:cs typeface="Times New Roman"/>
              </a:rPr>
              <a:t>servidor(a)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JULIANA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MEIRELES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MORETH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DA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CAMARA</a:t>
            </a:r>
            <a:r>
              <a:rPr dirty="0" sz="1400">
                <a:latin typeface="Times New Roman"/>
                <a:cs typeface="Times New Roman"/>
              </a:rPr>
              <a:t>, matrícula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11927</a:t>
            </a:r>
            <a:r>
              <a:rPr dirty="0" sz="1400">
                <a:latin typeface="Times New Roman"/>
                <a:cs typeface="Times New Roman"/>
              </a:rPr>
              <a:t>, </a:t>
            </a:r>
            <a:r>
              <a:rPr dirty="0" sz="1400" spc="-25">
                <a:latin typeface="Times New Roman"/>
                <a:cs typeface="Times New Roman"/>
              </a:rPr>
              <a:t>por </a:t>
            </a:r>
            <a:r>
              <a:rPr dirty="0" sz="1400">
                <a:latin typeface="Times New Roman"/>
                <a:cs typeface="Times New Roman"/>
              </a:rPr>
              <a:t>motivo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posse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em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outro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cargo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inacumulável,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nos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termos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artigo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35,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inciso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VI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da </a:t>
            </a:r>
            <a:r>
              <a:rPr dirty="0" sz="1400">
                <a:latin typeface="Times New Roman"/>
                <a:cs typeface="Times New Roman"/>
              </a:rPr>
              <a:t>Lei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011/1997.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6985">
              <a:lnSpc>
                <a:spcPct val="95800"/>
              </a:lnSpc>
            </a:pP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2º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vacância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que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trata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1º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desta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Portaria,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será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pelo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prazo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03</a:t>
            </a:r>
            <a:r>
              <a:rPr dirty="0" sz="1400" spc="19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(três) </a:t>
            </a:r>
            <a:r>
              <a:rPr dirty="0" sz="1400" b="1">
                <a:latin typeface="Times New Roman"/>
                <a:cs typeface="Times New Roman"/>
              </a:rPr>
              <a:t>anos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ou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antes,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desde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solicite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data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será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contada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partir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posse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do </a:t>
            </a:r>
            <a:r>
              <a:rPr dirty="0" sz="1400">
                <a:latin typeface="Times New Roman"/>
                <a:cs typeface="Times New Roman"/>
              </a:rPr>
              <a:t>outro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cargo.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3º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entra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em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vigor,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dia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21/07/2025, </a:t>
            </a:r>
            <a:r>
              <a:rPr dirty="0" sz="1400">
                <a:latin typeface="Times New Roman"/>
                <a:cs typeface="Times New Roman"/>
              </a:rPr>
              <a:t>revogadas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as</a:t>
            </a:r>
            <a:r>
              <a:rPr dirty="0" sz="1400" spc="-10">
                <a:latin typeface="Times New Roman"/>
                <a:cs typeface="Times New Roman"/>
              </a:rPr>
              <a:t> disposições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em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contrário.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</a:pPr>
            <a:endParaRPr sz="1400">
              <a:latin typeface="Times New Roman"/>
              <a:cs typeface="Times New Roman"/>
            </a:endParaRPr>
          </a:p>
          <a:p>
            <a:pPr marL="3768725">
              <a:lnSpc>
                <a:spcPct val="100000"/>
              </a:lnSpc>
            </a:pPr>
            <a:r>
              <a:rPr dirty="0" sz="1300" spc="-10">
                <a:latin typeface="Times New Roman"/>
                <a:cs typeface="Times New Roman"/>
              </a:rPr>
              <a:t>Registre-</a:t>
            </a:r>
            <a:r>
              <a:rPr dirty="0" sz="1300">
                <a:latin typeface="Times New Roman"/>
                <a:cs typeface="Times New Roman"/>
              </a:rPr>
              <a:t>se,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Publique-</a:t>
            </a:r>
            <a:r>
              <a:rPr dirty="0" sz="1300">
                <a:latin typeface="Times New Roman"/>
                <a:cs typeface="Times New Roman"/>
              </a:rPr>
              <a:t>se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Cumpra-</a:t>
            </a:r>
            <a:r>
              <a:rPr dirty="0" sz="1300" spc="-25">
                <a:latin typeface="Times New Roman"/>
                <a:cs typeface="Times New Roman"/>
              </a:rPr>
              <a:t>se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637282" y="8112632"/>
            <a:ext cx="246697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34950" marR="5080" indent="-22288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2025-10-13T15:30:06Z</dcterms:created>
  <dcterms:modified xsi:type="dcterms:W3CDTF">2025-10-13T15:30:06Z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