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032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2130678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 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011804"/>
            <a:ext cx="623379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9.º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Art.96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3625" y="406069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4761991"/>
            <a:ext cx="623633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NATANE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ROSARIO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FRANCO,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12378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Acompanhamento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filho,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96,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11/06/2025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15/06/2025,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8249/2025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616737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87217" y="7393051"/>
            <a:ext cx="246443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10185" marR="5080" indent="-19812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595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2025-10-13T15:46:07Z</dcterms:created>
  <dcterms:modified xsi:type="dcterms:W3CDTF">2025-10-13T15:46:07Z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