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1930" y="23787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495925" y="340994"/>
            <a:ext cx="1057275" cy="75755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24905" cy="640334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2222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 marR="4445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619/2025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3335">
              <a:lnSpc>
                <a:spcPct val="958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 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Públicos.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65"/>
              </a:spcBef>
            </a:pPr>
            <a:r>
              <a:rPr dirty="0" sz="1200" spc="-10">
                <a:latin typeface="Times New Roman"/>
                <a:cs typeface="Times New Roman"/>
              </a:rPr>
              <a:t>ESTABELECE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ATA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59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REGISTRO</a:t>
            </a:r>
            <a:r>
              <a:rPr dirty="0" sz="1200" spc="4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459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PREÇO</a:t>
            </a:r>
            <a:r>
              <a:rPr dirty="0" sz="1200" spc="4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48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028A/2025,</a:t>
            </a:r>
            <a:r>
              <a:rPr dirty="0" sz="1200" spc="4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4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465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PROCESSO ADMINISTRATIVO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491/2025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12700">
              <a:lnSpc>
                <a:spcPct val="95800"/>
              </a:lnSpc>
              <a:spcBef>
                <a:spcPts val="136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Registro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Preço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028A/2025,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 spc="-10">
                <a:latin typeface="Times New Roman"/>
                <a:cs typeface="Times New Roman"/>
              </a:rPr>
              <a:t>491/2025.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5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Eduardo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Levino Pereira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290433436;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Israel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Luiz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Santos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Silva –</a:t>
            </a:r>
            <a:r>
              <a:rPr dirty="0" sz="1100" spc="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290434803.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30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julho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Times New Roman"/>
              <a:cs typeface="Times New Roman"/>
            </a:endParaRPr>
          </a:p>
          <a:p>
            <a:pPr marL="4113529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27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agosto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R="6350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200">
              <a:latin typeface="Times New Roman"/>
              <a:cs typeface="Times New Roman"/>
            </a:endParaRPr>
          </a:p>
          <a:p>
            <a:pPr algn="ctr" marL="2332990" marR="2338070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2025-10-13T15:56:48Z</dcterms:created>
  <dcterms:modified xsi:type="dcterms:W3CDTF">2025-10-13T15:56:48Z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