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905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91308" y="2130678"/>
            <a:ext cx="34709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281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27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 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011804"/>
            <a:ext cx="623379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9.º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Art.96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Lei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janeiro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3625" y="4060697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932" y="4761991"/>
            <a:ext cx="6238875" cy="90931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NEIDE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QUEIROZ,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14657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3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2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22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1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21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21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21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1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15">
                <a:latin typeface="Arial MT"/>
                <a:cs typeface="Arial MT"/>
              </a:rPr>
              <a:t> 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Acompanhamento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esposo,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96,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período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05/06/2025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04/07/2025,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8003/2025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6758" y="6167373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887217" y="7393051"/>
            <a:ext cx="2464435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10185" marR="5080" indent="-198120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marL="615950">
              <a:lnSpc>
                <a:spcPts val="1330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2025-10-13T15:59:02Z</dcterms:created>
  <dcterms:modified xsi:type="dcterms:W3CDTF">2025-10-13T15:59:02Z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