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032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13067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11804"/>
            <a:ext cx="623379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Art.96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0606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761991"/>
            <a:ext cx="623633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NATANE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ROSARIO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FRANCO,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12378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Acompanhamento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filho,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96, Titulo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 Capitulo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09/06/2025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11/06/2025,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8169/2025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16737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7393051"/>
            <a:ext cx="246443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2025-10-13T16:00:41Z</dcterms:created>
  <dcterms:modified xsi:type="dcterms:W3CDTF">2025-10-13T16:00:41Z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