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4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2130678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011804"/>
            <a:ext cx="623379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9.º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Art.96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3625" y="406069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932" y="4761991"/>
            <a:ext cx="624141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DANIEL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BARBOSA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LIMA,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11805,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Acompanhamento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filho,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96,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08/05/2025,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7212/2025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6758" y="616737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87217" y="7393051"/>
            <a:ext cx="2465705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10185" marR="5080" indent="-19812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595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2025-10-13T16:02:20Z</dcterms:created>
  <dcterms:modified xsi:type="dcterms:W3CDTF">2025-10-13T16:02:20Z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