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95925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64033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222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620/2025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4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028/2025,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PROCESSO ADMINISTRATIVO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491/2025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028/2025,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491/2025.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Eduardo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Levino Pereira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290433436;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Israel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 –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290434803.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4113529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27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635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807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2025-10-13T16:07:23Z</dcterms:created>
  <dcterms:modified xsi:type="dcterms:W3CDTF">2025-10-13T16:07:23Z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