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03375" y="1075689"/>
            <a:ext cx="258000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4572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868929" y="2536317"/>
            <a:ext cx="3624579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614/2025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agosto de</a:t>
            </a:r>
            <a:r>
              <a:rPr dirty="0" sz="1400" spc="-20">
                <a:latin typeface="Times New Roman"/>
                <a:cs typeface="Times New Roman"/>
              </a:rPr>
              <a:t> 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6596" y="3356228"/>
            <a:ext cx="5431155" cy="9391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335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1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078983"/>
            <a:ext cx="5543550" cy="13474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  <a:tabLst>
                <a:tab pos="1113155" algn="l"/>
                <a:tab pos="2469515" algn="l"/>
                <a:tab pos="2813685" algn="l"/>
                <a:tab pos="3913504" algn="l"/>
                <a:tab pos="5357495" algn="l"/>
              </a:tabLst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RAFAELA</a:t>
            </a:r>
            <a:r>
              <a:rPr dirty="0" sz="1200" spc="-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7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AZEVEDO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matrícula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290435285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Comissionado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 b="1">
                <a:latin typeface="Arial"/>
                <a:cs typeface="Arial"/>
              </a:rPr>
              <a:t>COORDENADOR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 b="1">
                <a:latin typeface="Arial"/>
                <a:cs typeface="Arial"/>
              </a:rPr>
              <a:t>DE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EXPEDIENTE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ADMINISTRATIVO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>
                <a:latin typeface="Arial MT"/>
                <a:cs typeface="Arial MT"/>
              </a:rPr>
              <a:t>da</a:t>
            </a:r>
            <a:endParaRPr sz="1200">
              <a:latin typeface="Arial MT"/>
              <a:cs typeface="Arial MT"/>
            </a:endParaRPr>
          </a:p>
          <a:p>
            <a:pPr marL="12700" marR="6350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agosto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200">
              <a:latin typeface="Arial MT"/>
              <a:cs typeface="Arial MT"/>
            </a:endParaRPr>
          </a:p>
          <a:p>
            <a:pPr marL="286321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4376" y="7216266"/>
            <a:ext cx="2466975" cy="441959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311150" marR="5080" indent="-299085">
              <a:lnSpc>
                <a:spcPts val="1610"/>
              </a:lnSpc>
              <a:spcBef>
                <a:spcPts val="204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981709"/>
            <a:ext cx="773429" cy="7251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2025-10-13T16:09:16Z</dcterms:created>
  <dcterms:modified xsi:type="dcterms:W3CDTF">2025-10-13T16:09:16Z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