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23210" y="2304414"/>
            <a:ext cx="36709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615/2025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agosto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325748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spc="-10" b="1">
                <a:latin typeface="Arial"/>
                <a:cs typeface="Arial"/>
              </a:rPr>
              <a:t>uso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suas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atribuições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lhe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são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conferidas,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forma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Art.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74,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incisos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 da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 Orgânica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 n</a:t>
            </a:r>
            <a:r>
              <a:rPr dirty="0" sz="1200" spc="-20" b="1">
                <a:latin typeface="Arial"/>
                <a:cs typeface="Arial"/>
              </a:rPr>
              <a:t> 877,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9219" y="4728463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772" y="5429503"/>
            <a:ext cx="5547360" cy="1263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ROSEMARY,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290435283,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Comissionado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80"/>
              </a:lnSpc>
              <a:tabLst>
                <a:tab pos="1137920" algn="l"/>
                <a:tab pos="2179320" algn="l"/>
                <a:tab pos="2670175" algn="l"/>
                <a:tab pos="3797300" algn="l"/>
                <a:tab pos="5302250" algn="l"/>
              </a:tabLst>
            </a:pPr>
            <a:r>
              <a:rPr dirty="0" sz="1200" spc="-10" b="1">
                <a:latin typeface="Arial"/>
                <a:cs typeface="Arial"/>
              </a:rPr>
              <a:t>ASSESSOR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ESPECIAL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 b="1">
                <a:latin typeface="Arial"/>
                <a:cs typeface="Arial"/>
              </a:rPr>
              <a:t>DE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RELAÇÕES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INSTITUCIONAIS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 b="1">
                <a:latin typeface="Arial"/>
                <a:cs typeface="Arial"/>
              </a:rPr>
              <a:t>DA</a:t>
            </a:r>
            <a:endParaRPr sz="1200">
              <a:latin typeface="Arial"/>
              <a:cs typeface="Arial"/>
            </a:endParaRPr>
          </a:p>
          <a:p>
            <a:pPr marL="12700" marR="10795">
              <a:lnSpc>
                <a:spcPts val="1420"/>
              </a:lnSpc>
              <a:spcBef>
                <a:spcPts val="30"/>
              </a:spcBef>
            </a:pPr>
            <a:r>
              <a:rPr dirty="0" sz="1200" spc="-10" b="1">
                <a:latin typeface="Arial"/>
                <a:cs typeface="Arial"/>
              </a:rPr>
              <a:t>PROCURADORIA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Procuradoria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tendo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seus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julho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5"/>
              </a:spcBef>
            </a:pPr>
            <a:endParaRPr sz="1200">
              <a:latin typeface="Arial MT"/>
              <a:cs typeface="Arial MT"/>
            </a:endParaRPr>
          </a:p>
          <a:p>
            <a:pPr marL="2896870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884032"/>
            <a:ext cx="217487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2025-10-13T16:11:59Z</dcterms:created>
  <dcterms:modified xsi:type="dcterms:W3CDTF">2025-10-13T16:11:59Z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