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23210" y="2450972"/>
            <a:ext cx="36709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613/2025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 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267836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990591"/>
            <a:ext cx="5544820" cy="13474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JAIR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MUNIZ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290435192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CHEFE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Defesa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Políticas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Pessoa </a:t>
            </a:r>
            <a:r>
              <a:rPr dirty="0" sz="1200">
                <a:latin typeface="Arial MT"/>
                <a:cs typeface="Arial MT"/>
              </a:rPr>
              <a:t>Idosa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4376" y="7127875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6789" y="1113154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276857"/>
            <a:ext cx="2583180" cy="44577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8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2025-10-13T16:13:33Z</dcterms:created>
  <dcterms:modified xsi:type="dcterms:W3CDTF">2025-10-13T16:13:33Z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