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69200" cy="10699750"/>
  <p:notesSz cx="75692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6922"/>
            <a:ext cx="6433820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91860"/>
            <a:ext cx="529844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60942"/>
            <a:ext cx="3292602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60942"/>
            <a:ext cx="3292602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29275" y="114299"/>
            <a:ext cx="1085049" cy="77660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14161" y="175437"/>
            <a:ext cx="756778" cy="58516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990"/>
            <a:ext cx="6812280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60942"/>
            <a:ext cx="681228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50768"/>
            <a:ext cx="2422144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50768"/>
            <a:ext cx="1740916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50768"/>
            <a:ext cx="1740916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72286" y="194563"/>
            <a:ext cx="2642870" cy="511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463550">
              <a:lnSpc>
                <a:spcPts val="1260"/>
              </a:lnSpc>
              <a:spcBef>
                <a:spcPts val="195"/>
              </a:spcBef>
            </a:pP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Janeiro </a:t>
            </a: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Municipal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ts val="1205"/>
              </a:lnSpc>
            </a:pP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Segurança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Ordem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Pública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21535" y="10000462"/>
            <a:ext cx="385444" cy="54673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606167" y="10204195"/>
            <a:ext cx="2881630" cy="35687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281940" marR="5080" indent="-269875">
              <a:lnSpc>
                <a:spcPts val="1280"/>
              </a:lnSpc>
              <a:spcBef>
                <a:spcPts val="180"/>
              </a:spcBef>
            </a:pPr>
            <a:r>
              <a:rPr dirty="0" sz="1100" i="1">
                <a:latin typeface="Calibri"/>
                <a:cs typeface="Calibri"/>
              </a:rPr>
              <a:t>Rua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UBE,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01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Campus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UFRRJ -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Seropédica-</a:t>
            </a:r>
            <a:r>
              <a:rPr dirty="0" sz="1100" spc="-25" i="1">
                <a:latin typeface="Calibri"/>
                <a:cs typeface="Calibri"/>
              </a:rPr>
              <a:t>RJ </a:t>
            </a:r>
            <a:r>
              <a:rPr dirty="0" sz="1100" i="1">
                <a:latin typeface="Calibri"/>
                <a:cs typeface="Calibri"/>
              </a:rPr>
              <a:t>CEP: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23897-</a:t>
            </a:r>
            <a:r>
              <a:rPr dirty="0" sz="1100" i="1">
                <a:latin typeface="Calibri"/>
                <a:cs typeface="Calibri"/>
              </a:rPr>
              <a:t>010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–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Guarda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Civil</a:t>
            </a:r>
            <a:r>
              <a:rPr dirty="0" sz="1100" spc="-10" i="1">
                <a:latin typeface="Calibri"/>
                <a:cs typeface="Calibri"/>
              </a:rPr>
              <a:t> Municipal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6795" y="1321053"/>
            <a:ext cx="6690359" cy="68586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07/2025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715" indent="44958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CHEFE GERAL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 GUARDA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CIVIL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 atribuições</a:t>
            </a:r>
            <a:r>
              <a:rPr dirty="0" sz="1200" spc="-10">
                <a:latin typeface="Times New Roman"/>
                <a:cs typeface="Times New Roman"/>
              </a:rPr>
              <a:t> determinadas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pelo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2899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abril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70"/>
              </a:lnSpc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marL="12700" marR="7620">
              <a:lnSpc>
                <a:spcPts val="1380"/>
              </a:lnSpc>
              <a:spcBef>
                <a:spcPts val="705"/>
              </a:spcBef>
            </a:pPr>
            <a:r>
              <a:rPr dirty="0" sz="1200" b="1">
                <a:latin typeface="Times New Roman"/>
                <a:cs typeface="Times New Roman"/>
              </a:rPr>
              <a:t>Art.1º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Designar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relacionados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integrar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Grupamento </a:t>
            </a:r>
            <a:r>
              <a:rPr dirty="0" sz="1200">
                <a:latin typeface="Times New Roman"/>
                <a:cs typeface="Times New Roman"/>
              </a:rPr>
              <a:t>Especial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Trânsito,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9º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2899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abril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Times New Roman"/>
              <a:buChar char="•"/>
              <a:tabLst>
                <a:tab pos="469900" algn="l"/>
              </a:tabLst>
            </a:pPr>
            <a:r>
              <a:rPr dirty="0" sz="1200" b="1">
                <a:latin typeface="Times New Roman"/>
                <a:cs typeface="Times New Roman"/>
              </a:rPr>
              <a:t>ERICK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AUGUSTO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SILVA,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15429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imes New Roman"/>
              <a:buChar char="•"/>
            </a:pP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Times New Roman"/>
              <a:buChar char="•"/>
              <a:tabLst>
                <a:tab pos="469900" algn="l"/>
              </a:tabLst>
            </a:pPr>
            <a:r>
              <a:rPr dirty="0" sz="1200" b="1">
                <a:latin typeface="Times New Roman"/>
                <a:cs typeface="Times New Roman"/>
              </a:rPr>
              <a:t>LUIZ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FERNANDO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FELIX,</a:t>
            </a:r>
            <a:r>
              <a:rPr dirty="0" sz="1200" spc="2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MAT.15433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Char char="•"/>
            </a:pP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Times New Roman"/>
              <a:buChar char="•"/>
              <a:tabLst>
                <a:tab pos="469900" algn="l"/>
              </a:tabLst>
            </a:pPr>
            <a:r>
              <a:rPr dirty="0" sz="1200" b="1">
                <a:latin typeface="Times New Roman"/>
                <a:cs typeface="Times New Roman"/>
              </a:rPr>
              <a:t>IVAN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PEREIRA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MENDONÇA,</a:t>
            </a:r>
            <a:r>
              <a:rPr dirty="0" sz="1200" spc="2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15387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imes New Roman"/>
              <a:buChar char="•"/>
            </a:pP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Times New Roman"/>
              <a:buChar char="•"/>
              <a:tabLst>
                <a:tab pos="469900" algn="l"/>
              </a:tabLst>
            </a:pPr>
            <a:r>
              <a:rPr dirty="0" sz="1200" b="1">
                <a:latin typeface="Times New Roman"/>
                <a:cs typeface="Times New Roman"/>
              </a:rPr>
              <a:t>LENILTON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NASCIMENTO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MARINHO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COSTA,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15392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Times New Roman"/>
              <a:buChar char="•"/>
            </a:pP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Times New Roman"/>
              <a:buChar char="•"/>
              <a:tabLst>
                <a:tab pos="469900" algn="l"/>
              </a:tabLst>
            </a:pPr>
            <a:r>
              <a:rPr dirty="0" sz="1200" b="1">
                <a:latin typeface="Times New Roman"/>
                <a:cs typeface="Times New Roman"/>
              </a:rPr>
              <a:t>LUAN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CARLOS PAIVA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SILVA,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15432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Char char="•"/>
            </a:pP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469900" algn="l"/>
              </a:tabLst>
            </a:pPr>
            <a:r>
              <a:rPr dirty="0" sz="1200" b="1">
                <a:latin typeface="Times New Roman"/>
                <a:cs typeface="Times New Roman"/>
              </a:rPr>
              <a:t>WALACE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LINHARES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SILVA,</a:t>
            </a:r>
            <a:r>
              <a:rPr dirty="0" sz="1200" spc="2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15422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imes New Roman"/>
              <a:buChar char="•"/>
            </a:pP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Times New Roman"/>
              <a:buChar char="•"/>
              <a:tabLst>
                <a:tab pos="469900" algn="l"/>
              </a:tabLst>
            </a:pPr>
            <a:r>
              <a:rPr dirty="0" sz="1200" b="1">
                <a:latin typeface="Times New Roman"/>
                <a:cs typeface="Times New Roman"/>
              </a:rPr>
              <a:t>ADALBERTO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JOSÉ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LIMA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SÃO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JOÃO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JUNIOR,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15.445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Char char="•"/>
            </a:pP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Times New Roman"/>
              <a:buChar char="•"/>
              <a:tabLst>
                <a:tab pos="469900" algn="l"/>
              </a:tabLst>
            </a:pPr>
            <a:r>
              <a:rPr dirty="0" sz="1200" b="1">
                <a:latin typeface="Times New Roman"/>
                <a:cs typeface="Times New Roman"/>
              </a:rPr>
              <a:t>RICARDO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OLIVEIRA,</a:t>
            </a:r>
            <a:r>
              <a:rPr dirty="0" sz="1200" spc="2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MAT.15408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imes New Roman"/>
              <a:buChar char="•"/>
            </a:pP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Times New Roman"/>
              <a:buChar char="•"/>
              <a:tabLst>
                <a:tab pos="469900" algn="l"/>
              </a:tabLst>
            </a:pPr>
            <a:r>
              <a:rPr dirty="0" sz="1200" b="1">
                <a:latin typeface="Times New Roman"/>
                <a:cs typeface="Times New Roman"/>
              </a:rPr>
              <a:t>PAULO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ROBERTO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CARVALHO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NASCIMENTO,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15404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Char char="•"/>
            </a:pPr>
            <a:endParaRPr sz="1200">
              <a:latin typeface="Times New Roman"/>
              <a:cs typeface="Times New Roman"/>
            </a:endParaRPr>
          </a:p>
          <a:p>
            <a:pPr algn="just" marL="469265" indent="-227965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MARCIO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 SILVA,</a:t>
            </a:r>
            <a:r>
              <a:rPr dirty="0" sz="1200" spc="-10" b="1">
                <a:latin typeface="Times New Roman"/>
                <a:cs typeface="Times New Roman"/>
              </a:rPr>
              <a:t> MAT15434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ct val="143300"/>
              </a:lnSpc>
              <a:spcBef>
                <a:spcPts val="790"/>
              </a:spcBef>
            </a:pPr>
            <a:r>
              <a:rPr dirty="0" sz="1200" b="1">
                <a:latin typeface="Times New Roman"/>
                <a:cs typeface="Times New Roman"/>
              </a:rPr>
              <a:t>Art.2º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Designar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ADALBERTO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JOSÉ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LIMA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SÃO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JOÃO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JUNIOR,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15.445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PMS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como </a:t>
            </a:r>
            <a:r>
              <a:rPr dirty="0" sz="1200">
                <a:latin typeface="Times New Roman"/>
                <a:cs typeface="Times New Roman"/>
              </a:rPr>
              <a:t>Coordenador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Grupamento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Especial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Trânsito,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6º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2899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16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abril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2090"/>
              </a:lnSpc>
              <a:spcBef>
                <a:spcPts val="16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Nº </a:t>
            </a:r>
            <a:r>
              <a:rPr dirty="0" sz="1200" spc="-10" b="1">
                <a:latin typeface="Times New Roman"/>
                <a:cs typeface="Times New Roman"/>
              </a:rPr>
              <a:t>02/2025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434"/>
              </a:spcBef>
            </a:pPr>
            <a:r>
              <a:rPr dirty="0" sz="1200" spc="-10">
                <a:latin typeface="Times New Roman"/>
                <a:cs typeface="Times New Roman"/>
              </a:rPr>
              <a:t>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26210" y="8675369"/>
            <a:ext cx="4152900" cy="958850"/>
          </a:xfrm>
          <a:prstGeom prst="rect">
            <a:avLst/>
          </a:prstGeom>
        </p:spPr>
        <p:txBody>
          <a:bodyPr wrap="square" lIns="0" tIns="965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agosto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735965">
              <a:lnSpc>
                <a:spcPct val="100000"/>
              </a:lnSpc>
              <a:spcBef>
                <a:spcPts val="660"/>
              </a:spcBef>
            </a:pPr>
            <a:r>
              <a:rPr dirty="0" sz="1200" b="1">
                <a:latin typeface="Times New Roman"/>
                <a:cs typeface="Times New Roman"/>
              </a:rPr>
              <a:t>EDSON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JESUS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CANTANHEDE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</a:t>
            </a:r>
            <a:endParaRPr sz="1200">
              <a:latin typeface="Times New Roman"/>
              <a:cs typeface="Times New Roman"/>
            </a:endParaRPr>
          </a:p>
          <a:p>
            <a:pPr algn="ctr" marL="1236345" marR="492125">
              <a:lnSpc>
                <a:spcPts val="1590"/>
              </a:lnSpc>
              <a:spcBef>
                <a:spcPts val="45"/>
              </a:spcBef>
            </a:pPr>
            <a:r>
              <a:rPr dirty="0" sz="1200">
                <a:latin typeface="Times New Roman"/>
                <a:cs typeface="Times New Roman"/>
              </a:rPr>
              <a:t>Chefe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 MAT.15428PMS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dcterms:created xsi:type="dcterms:W3CDTF">2025-10-13T16:15:47Z</dcterms:created>
  <dcterms:modified xsi:type="dcterms:W3CDTF">2025-10-13T16:15:47Z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