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64437" y="1685670"/>
            <a:ext cx="501777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7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611/2025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25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AGOSTO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7605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2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2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28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VERÔNICA</a:t>
            </a:r>
            <a:r>
              <a:rPr dirty="0" sz="1400" spc="2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2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SILVA</a:t>
            </a:r>
            <a:r>
              <a:rPr dirty="0" sz="1400" spc="2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</a:t>
            </a:r>
            <a:r>
              <a:rPr dirty="0" sz="1400" spc="28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SOUZA,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13706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1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1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ESCOLAR,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14/08/2025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9097/2025.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31110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2025-10-13T16:21:53Z</dcterms:created>
  <dcterms:modified xsi:type="dcterms:W3CDTF">2025-10-13T16:21:53Z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