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6799" y="429513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164437" y="1685670"/>
            <a:ext cx="5017770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7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612/2025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25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AGOSTO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2025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2496693"/>
            <a:ext cx="6236335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4834" y="3670553"/>
            <a:ext cx="1192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540" y="4508753"/>
            <a:ext cx="6237605" cy="126238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6000"/>
              </a:lnSpc>
              <a:spcBef>
                <a:spcPts val="160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9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MAURICIO</a:t>
            </a:r>
            <a:r>
              <a:rPr dirty="0" sz="1400" spc="8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CASTRO</a:t>
            </a:r>
            <a:r>
              <a:rPr dirty="0" sz="1400" spc="9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9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SANTOS,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31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2851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3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3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3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3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ZELADOR</a:t>
            </a:r>
            <a:r>
              <a:rPr dirty="0" sz="1400" spc="3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ESCOLAR</a:t>
            </a:r>
            <a:r>
              <a:rPr dirty="0" sz="1400" spc="355" b="1">
                <a:latin typeface="Arial"/>
                <a:cs typeface="Arial"/>
              </a:rPr>
              <a:t> </a:t>
            </a:r>
            <a:r>
              <a:rPr dirty="0" sz="1400" spc="-20">
                <a:latin typeface="Arial MT"/>
                <a:cs typeface="Arial MT"/>
              </a:rPr>
              <a:t>para </a:t>
            </a:r>
            <a:r>
              <a:rPr dirty="0" sz="1400" b="1">
                <a:latin typeface="Arial"/>
                <a:cs typeface="Arial"/>
              </a:rPr>
              <a:t>AGENTE</a:t>
            </a:r>
            <a:r>
              <a:rPr dirty="0" sz="1400" spc="95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ADMINISTRATIVO</a:t>
            </a:r>
            <a:r>
              <a:rPr dirty="0" sz="1400" spc="80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ESCOLAR,</a:t>
            </a:r>
            <a:r>
              <a:rPr dirty="0" sz="1400" spc="80" b="1">
                <a:latin typeface="Arial"/>
                <a:cs typeface="Arial"/>
              </a:rPr>
              <a:t>  </a:t>
            </a:r>
            <a:r>
              <a:rPr dirty="0" sz="1400">
                <a:latin typeface="Arial MT"/>
                <a:cs typeface="Arial MT"/>
              </a:rPr>
              <a:t>pelo</a:t>
            </a:r>
            <a:r>
              <a:rPr dirty="0" sz="1400" spc="8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8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8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180</a:t>
            </a:r>
            <a:r>
              <a:rPr dirty="0" sz="1400" spc="8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(cento</a:t>
            </a:r>
            <a:r>
              <a:rPr dirty="0" sz="1400" spc="90">
                <a:latin typeface="Arial MT"/>
                <a:cs typeface="Arial MT"/>
              </a:rPr>
              <a:t>  </a:t>
            </a:r>
            <a:r>
              <a:rPr dirty="0" sz="1400" spc="-50">
                <a:latin typeface="Arial MT"/>
                <a:cs typeface="Arial MT"/>
              </a:rPr>
              <a:t>e </a:t>
            </a:r>
            <a:r>
              <a:rPr dirty="0" sz="1400">
                <a:latin typeface="Arial MT"/>
                <a:cs typeface="Arial MT"/>
              </a:rPr>
              <a:t>oitenta)</a:t>
            </a:r>
            <a:r>
              <a:rPr dirty="0" sz="1400" spc="4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dias,</a:t>
            </a:r>
            <a:r>
              <a:rPr dirty="0" sz="1400" spc="4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4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48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48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4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dos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3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3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330">
                <a:latin typeface="Arial MT"/>
                <a:cs typeface="Arial MT"/>
              </a:rPr>
              <a:t> </a:t>
            </a:r>
            <a:r>
              <a:rPr dirty="0" sz="1400" spc="-20">
                <a:latin typeface="Arial MT"/>
                <a:cs typeface="Arial MT"/>
              </a:rPr>
              <a:t>seus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partir</a:t>
            </a:r>
            <a:r>
              <a:rPr dirty="0" sz="1400" spc="3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14/08/2025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9244/2025.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9200" y="6527038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9260" y="7679563"/>
            <a:ext cx="2529205" cy="44259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04800" marR="5080" indent="-292735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6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2025-10-13T16:35:24Z</dcterms:created>
  <dcterms:modified xsi:type="dcterms:W3CDTF">2025-10-13T16:35:24Z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