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64437" y="1685670"/>
            <a:ext cx="501777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610/2025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25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AGOSTO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335" cy="126238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7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ALINE</a:t>
            </a:r>
            <a:r>
              <a:rPr dirty="0" sz="1400" spc="16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13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SILVA</a:t>
            </a:r>
            <a:r>
              <a:rPr dirty="0" sz="1400" spc="140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BANDEIRA,</a:t>
            </a:r>
            <a:r>
              <a:rPr dirty="0" sz="1400" spc="21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13694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COZINHEIRO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540"/>
              </a:lnSpc>
            </a:pP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(cento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ct val="95700"/>
              </a:lnSpc>
              <a:spcBef>
                <a:spcPts val="45"/>
              </a:spcBef>
            </a:pP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3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3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14/08/2025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9218/2025.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2025-10-13T16:38:34Z</dcterms:created>
  <dcterms:modified xsi:type="dcterms:W3CDTF">2025-10-13T16:38:34Z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