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1911222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277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16714,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24/07/2025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22/08/2025,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827/2025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048625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2025-10-13T16:40:17Z</dcterms:created>
  <dcterms:modified xsi:type="dcterms:W3CDTF">2025-10-13T16:40:17Z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