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509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5585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91308" y="1911222"/>
            <a:ext cx="34709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276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AGOSTO 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142868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716271"/>
            <a:ext cx="6239510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4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Denise</a:t>
            </a:r>
            <a:r>
              <a:rPr dirty="0" sz="1200" spc="4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Rafael</a:t>
            </a:r>
            <a:r>
              <a:rPr dirty="0" sz="1200" spc="4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16714,</a:t>
            </a:r>
            <a:r>
              <a:rPr dirty="0" sz="1200" spc="4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14/06/2025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13/07/2025,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585/2025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12165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8048625"/>
            <a:ext cx="2604770" cy="55880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07645" marR="5080" indent="-195580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98500">
              <a:lnSpc>
                <a:spcPts val="1355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2025-10-13T16:42:05Z</dcterms:created>
  <dcterms:modified xsi:type="dcterms:W3CDTF">2025-10-13T16:42:05Z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