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977" y="619759"/>
            <a:ext cx="2626360" cy="56070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33045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6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90673" y="1916938"/>
            <a:ext cx="34702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274</a:t>
            </a:r>
            <a:r>
              <a:rPr dirty="0" sz="1200" spc="3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AGOSTO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144139"/>
            <a:ext cx="6226810" cy="108458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4620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 9.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 314/2005,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 na forma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4721478"/>
            <a:ext cx="6238240" cy="7346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4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4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Denise</a:t>
            </a:r>
            <a:r>
              <a:rPr dirty="0" sz="1200" spc="459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Rafael</a:t>
            </a:r>
            <a:r>
              <a:rPr dirty="0" sz="1200" spc="459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16714,</a:t>
            </a:r>
            <a:r>
              <a:rPr dirty="0" sz="1200" spc="459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Educação,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(três)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 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 83, </a:t>
            </a:r>
            <a:r>
              <a:rPr dirty="0" sz="1200" spc="-10">
                <a:latin typeface="Arial MT"/>
                <a:cs typeface="Arial MT"/>
              </a:rPr>
              <a:t>Título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15/04/2025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17/04/2025,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322/2025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4345" y="6123812"/>
            <a:ext cx="26606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7938" y="8050529"/>
            <a:ext cx="2607310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98500">
              <a:lnSpc>
                <a:spcPts val="1345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2025-10-13T16:43:45Z</dcterms:created>
  <dcterms:modified xsi:type="dcterms:W3CDTF">2025-10-13T16:43:45Z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