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509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5585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91308" y="1911222"/>
            <a:ext cx="347091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275</a:t>
            </a:r>
            <a:r>
              <a:rPr dirty="0" sz="1200" spc="3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AGOSTO 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142868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716271"/>
            <a:ext cx="6239510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4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Denise</a:t>
            </a:r>
            <a:r>
              <a:rPr dirty="0" sz="1200" spc="4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Rafael</a:t>
            </a:r>
            <a:r>
              <a:rPr dirty="0" sz="1200" spc="4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4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4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4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16714,</a:t>
            </a:r>
            <a:r>
              <a:rPr dirty="0" sz="1200" spc="46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4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30</a:t>
            </a:r>
            <a:r>
              <a:rPr dirty="0" sz="1200" spc="20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(trinta)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15/05/2025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13/06/2025,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431/2025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12165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8048625"/>
            <a:ext cx="2604770" cy="55880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207645" marR="5080" indent="-195580">
              <a:lnSpc>
                <a:spcPts val="1370"/>
              </a:lnSpc>
              <a:spcBef>
                <a:spcPts val="200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98500">
              <a:lnSpc>
                <a:spcPts val="1355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2025-10-13T16:45:50Z</dcterms:created>
  <dcterms:modified xsi:type="dcterms:W3CDTF">2025-10-13T16:45:50Z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2025-10-13T00:00:00Z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2025-10-13T00:00:00Z</vt:filetime>
  </property>
  <property fmtid="{D5CDD505-2E9C-101B-9397-08002B2CF9AE}" pid="5" name="Producer">
    <vt:lpwstr>www.ilovepdf.com</vt:lpwstr>
  </property>
</Properties>
</file>