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91308" y="2069718"/>
            <a:ext cx="34709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271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21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AGOSTO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2774060"/>
            <a:ext cx="6233795" cy="3854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90"/>
              </a:lnSpc>
              <a:spcBef>
                <a:spcPts val="18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Decreto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0673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16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março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2010.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0577" y="3649217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932" y="4350257"/>
            <a:ext cx="6241415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servidora (o)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JACQUELINE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ALMEIDA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IGNACIO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MODESTO,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matrícula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12415,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SECRETARIA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EDUCAÇÃO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Prorrogação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Maternidade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24/10/2025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término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23/12/2025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9340/2025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6758" y="5578855"/>
            <a:ext cx="2662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887217" y="6804786"/>
            <a:ext cx="2464435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10185" marR="5080" indent="-198120">
              <a:lnSpc>
                <a:spcPts val="1390"/>
              </a:lnSpc>
              <a:spcBef>
                <a:spcPts val="185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marL="615950">
              <a:lnSpc>
                <a:spcPts val="1330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2025-10-13T16:47:58Z</dcterms:created>
  <dcterms:modified xsi:type="dcterms:W3CDTF">2025-10-13T16:47:58Z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