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088" y="618489"/>
            <a:ext cx="2646045" cy="639445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 marR="65405">
              <a:lnSpc>
                <a:spcPts val="1580"/>
              </a:lnSpc>
              <a:spcBef>
                <a:spcPts val="24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8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3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4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4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99082" y="1949576"/>
            <a:ext cx="404495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37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273 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22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0" b="1">
                <a:latin typeface="Arial"/>
                <a:cs typeface="Arial"/>
              </a:rPr>
              <a:t> AGOSTO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5408" y="2763773"/>
            <a:ext cx="6240145" cy="126428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3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31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conformidade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 que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dispõe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9.º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314/2005,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-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Art.112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janeiro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95"/>
              </a:spcBef>
            </a:pPr>
            <a:endParaRPr sz="1400">
              <a:latin typeface="Arial MT"/>
              <a:cs typeface="Arial MT"/>
            </a:endParaRPr>
          </a:p>
          <a:p>
            <a:pPr algn="r" marR="635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5408" y="4607178"/>
            <a:ext cx="6242685" cy="126428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4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LETICIA</a:t>
            </a:r>
            <a:r>
              <a:rPr dirty="0" sz="1400" spc="48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MIRANDA</a:t>
            </a:r>
            <a:r>
              <a:rPr dirty="0" sz="1400" spc="48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PAULA</a:t>
            </a:r>
            <a:r>
              <a:rPr dirty="0" sz="1400" spc="6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47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n°. </a:t>
            </a:r>
            <a:r>
              <a:rPr dirty="0" sz="1400" b="1">
                <a:latin typeface="Arial"/>
                <a:cs typeface="Arial"/>
              </a:rPr>
              <a:t>11670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3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Educação,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07</a:t>
            </a:r>
            <a:r>
              <a:rPr dirty="0" sz="1400" spc="33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(sete)</a:t>
            </a:r>
            <a:r>
              <a:rPr dirty="0" sz="1400" spc="2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Licença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Falecimento</a:t>
            </a:r>
            <a:r>
              <a:rPr dirty="0" sz="1400" spc="4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pai</a:t>
            </a:r>
            <a:r>
              <a:rPr dirty="0" sz="1400" b="1">
                <a:latin typeface="Arial"/>
                <a:cs typeface="Arial"/>
              </a:rPr>
              <a:t>,</a:t>
            </a:r>
            <a:r>
              <a:rPr dirty="0" sz="1400" spc="2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112,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Título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Capítulo </a:t>
            </a:r>
            <a:r>
              <a:rPr dirty="0" sz="1400">
                <a:latin typeface="Arial MT"/>
                <a:cs typeface="Arial MT"/>
              </a:rPr>
              <a:t>V,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2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2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Públicos,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retroagindo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14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13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ao</a:t>
            </a:r>
            <a:r>
              <a:rPr dirty="0" sz="1400" spc="13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4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10/08/2025</a:t>
            </a:r>
            <a:r>
              <a:rPr dirty="0" sz="1400" spc="16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a</a:t>
            </a:r>
            <a:r>
              <a:rPr dirty="0" sz="1400" spc="17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16/08/2025,</a:t>
            </a:r>
            <a:r>
              <a:rPr dirty="0" sz="1400" spc="170" b="1">
                <a:latin typeface="Arial"/>
                <a:cs typeface="Arial"/>
              </a:rPr>
              <a:t>  </a:t>
            </a:r>
            <a:r>
              <a:rPr dirty="0" sz="1400" spc="-10">
                <a:latin typeface="Arial MT"/>
                <a:cs typeface="Arial MT"/>
              </a:rPr>
              <a:t>conforme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10666/2025.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43909" y="6550914"/>
            <a:ext cx="310388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Arial MT"/>
                <a:cs typeface="Arial MT"/>
              </a:rPr>
              <a:t>Registra-se,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90876" y="7877301"/>
            <a:ext cx="2872105" cy="65151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245745" marR="5080" indent="-233679">
              <a:lnSpc>
                <a:spcPts val="162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Jonathan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Carlos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Souza</a:t>
            </a:r>
            <a:r>
              <a:rPr dirty="0" sz="1400" spc="-7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Werneck </a:t>
            </a:r>
            <a:r>
              <a:rPr dirty="0" sz="1400">
                <a:latin typeface="Arial MT"/>
                <a:cs typeface="Arial MT"/>
              </a:rPr>
              <a:t>Secretário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Administração</a:t>
            </a:r>
            <a:endParaRPr sz="1400">
              <a:latin typeface="Arial MT"/>
              <a:cs typeface="Arial MT"/>
            </a:endParaRPr>
          </a:p>
          <a:p>
            <a:pPr marL="716915">
              <a:lnSpc>
                <a:spcPts val="1580"/>
              </a:lnSpc>
            </a:pPr>
            <a:r>
              <a:rPr dirty="0" sz="1400">
                <a:latin typeface="Arial MT"/>
                <a:cs typeface="Arial MT"/>
              </a:rPr>
              <a:t>Mat.</a:t>
            </a:r>
            <a:r>
              <a:rPr dirty="0" sz="1400" spc="-10">
                <a:latin typeface="Arial MT"/>
                <a:cs typeface="Arial MT"/>
              </a:rPr>
              <a:t> 290433926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2025-10-13T16:52:56Z</dcterms:created>
  <dcterms:modified xsi:type="dcterms:W3CDTF">2025-10-13T16:52:56Z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