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84629" y="2069718"/>
            <a:ext cx="3684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272/25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21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ALLAN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PEREIRA,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11714,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01/09/2025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29/11/2025,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4318/2025.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2025-10-13T16:54:31Z</dcterms:created>
  <dcterms:modified xsi:type="dcterms:W3CDTF">2025-10-13T16:54:31Z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