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932" y="1911222"/>
            <a:ext cx="6231890" cy="913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98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0175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 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JUNHO 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7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Decreto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0673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16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2010.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40577" y="3313556"/>
            <a:ext cx="8020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014977"/>
            <a:ext cx="623633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LUISA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BARONI,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13065,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Prorrogação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04/08/2025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5925/2025.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069839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08301" y="6557517"/>
            <a:ext cx="2834640" cy="5594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12065" marR="5080" indent="-1905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 </a:t>
            </a: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290433926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PMS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2025-10-13T16:57:03Z</dcterms:created>
  <dcterms:modified xsi:type="dcterms:W3CDTF">2025-10-13T16:57:03Z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