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52675" y="1948681"/>
            <a:ext cx="3945254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0173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30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JUNHO 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545"/>
            <a:ext cx="623760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 em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14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6537"/>
            <a:ext cx="6236970" cy="10566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ROSANGELA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GLORIA,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3379</a:t>
            </a:r>
            <a:r>
              <a:rPr dirty="0" sz="1400" spc="-10">
                <a:latin typeface="Arial MT"/>
                <a:cs typeface="Arial MT"/>
              </a:rPr>
              <a:t>,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Saúde,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459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Licença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irmão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da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ao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16/06/2025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22/06/2025,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8380/2025.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020" y="6343897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12924" y="7672825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LIC. FALECIMENTO- ROSANGELA DA GLÃŁRIA - LUCIANA NASCIMENTO DE ARAUJO</dc:title>
  <dcterms:created xsi:type="dcterms:W3CDTF">2025-10-13T17:21:35Z</dcterms:created>
  <dcterms:modified xsi:type="dcterms:W3CDTF">2025-10-13T17:21:35Z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