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4323080" cy="104140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1737995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  <a:p>
            <a:pPr marL="390525">
              <a:lnSpc>
                <a:spcPct val="100000"/>
              </a:lnSpc>
              <a:spcBef>
                <a:spcPts val="1485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0174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30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JUNHO 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627" y="2235193"/>
            <a:ext cx="6237605" cy="126047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2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8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 em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 janeiro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85"/>
              </a:spcBef>
            </a:pPr>
            <a:endParaRPr sz="14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4074661"/>
            <a:ext cx="6238875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13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2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12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12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12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LUCIANA</a:t>
            </a:r>
            <a:r>
              <a:rPr dirty="0" sz="1400" spc="14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NASCIMENTO</a:t>
            </a:r>
            <a:r>
              <a:rPr dirty="0" sz="1400" spc="15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6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ARAUJO,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n°.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3076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spc="-25" b="1">
                <a:latin typeface="Arial"/>
                <a:cs typeface="Arial"/>
              </a:rPr>
              <a:t>07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19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pai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20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112,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5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Públicos,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18/06/2025</a:t>
            </a:r>
            <a:r>
              <a:rPr dirty="0" sz="1400" spc="2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2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24/06/2025,</a:t>
            </a:r>
            <a:r>
              <a:rPr dirty="0" sz="1400" spc="280" b="1">
                <a:latin typeface="Arial"/>
                <a:cs typeface="Arial"/>
              </a:rPr>
              <a:t> </a:t>
            </a:r>
            <a:r>
              <a:rPr dirty="0" sz="1400" spc="-10">
                <a:latin typeface="Arial MT"/>
                <a:cs typeface="Arial MT"/>
              </a:rPr>
              <a:t>conforme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8468/2025.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020" y="6017761"/>
            <a:ext cx="31007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12924" y="7346689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- 5 LIC. FALECIMENTO- ROSANGELA DA GLÃŁRIA - LUCIANA NASCIMENTO DE ARAUJO</dc:title>
  <dcterms:created xsi:type="dcterms:W3CDTF">2025-10-13T17:24:11Z</dcterms:created>
  <dcterms:modified xsi:type="dcterms:W3CDTF">2025-10-13T17:24:11Z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Microsoft: Print To PDF</vt:lpwstr>
  </property>
</Properties>
</file>