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21537"/>
            <a:ext cx="2609215" cy="899794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 i="1">
                <a:latin typeface="Calibri"/>
                <a:cs typeface="Calibri"/>
              </a:rPr>
              <a:t>Estado</a:t>
            </a:r>
            <a:r>
              <a:rPr dirty="0" sz="1400" spc="-2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2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3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90"/>
              </a:spcBef>
            </a:pPr>
            <a:r>
              <a:rPr dirty="0" sz="1300" i="1">
                <a:latin typeface="Calibri"/>
                <a:cs typeface="Calibri"/>
              </a:rPr>
              <a:t>Secretaria</a:t>
            </a:r>
            <a:r>
              <a:rPr dirty="0" sz="1300" spc="-3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Municipal</a:t>
            </a:r>
            <a:r>
              <a:rPr dirty="0" sz="1300" spc="-4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de</a:t>
            </a:r>
            <a:r>
              <a:rPr dirty="0" sz="1300" spc="-15" i="1">
                <a:latin typeface="Calibri"/>
                <a:cs typeface="Calibri"/>
              </a:rPr>
              <a:t> </a:t>
            </a:r>
            <a:r>
              <a:rPr dirty="0" sz="1300" spc="-10" i="1">
                <a:latin typeface="Calibri"/>
                <a:cs typeface="Calibri"/>
              </a:rPr>
              <a:t>Administração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17573" y="2246502"/>
            <a:ext cx="381571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N.º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0169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13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JUNHO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063620"/>
            <a:ext cx="624395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SECRETÁRIO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ADMINISTRAÇÃO,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Prefeitura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Seropédica,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em </a:t>
            </a:r>
            <a:r>
              <a:rPr dirty="0" sz="1400">
                <a:latin typeface="Times New Roman"/>
                <a:cs typeface="Times New Roman"/>
              </a:rPr>
              <a:t>conformidade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que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dispõe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Art.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9.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º da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Lei nº.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314/2005,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forma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Art.102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Lei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nº.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janeiro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1997.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292345"/>
            <a:ext cx="6240780" cy="16681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7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6985">
              <a:lnSpc>
                <a:spcPct val="961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Conceder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(a),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ADELINO</a:t>
            </a:r>
            <a:r>
              <a:rPr dirty="0" sz="1400" spc="2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ROSA,</a:t>
            </a:r>
            <a:r>
              <a:rPr dirty="0" sz="1400" spc="29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matrícula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nº.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3552,</a:t>
            </a:r>
            <a:r>
              <a:rPr dirty="0" sz="1400" spc="27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lotada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na </a:t>
            </a:r>
            <a:r>
              <a:rPr dirty="0" sz="1400">
                <a:latin typeface="Times New Roman"/>
                <a:cs typeface="Times New Roman"/>
              </a:rPr>
              <a:t>Secretaria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Serviços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Públicos,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90</a:t>
            </a:r>
            <a:r>
              <a:rPr dirty="0" sz="1400" spc="8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(noventa)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dias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Licença</a:t>
            </a:r>
            <a:r>
              <a:rPr dirty="0" sz="1400" spc="8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Prêmio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de </a:t>
            </a:r>
            <a:r>
              <a:rPr dirty="0" sz="1400">
                <a:latin typeface="Times New Roman"/>
                <a:cs typeface="Times New Roman"/>
              </a:rPr>
              <a:t>acordo com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 art.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102,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Título II,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Capitulo IV,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Seção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X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Lei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n.º 011/97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 Estatuto </a:t>
            </a:r>
            <a:r>
              <a:rPr dirty="0" sz="1400" spc="-25">
                <a:latin typeface="Times New Roman"/>
                <a:cs typeface="Times New Roman"/>
              </a:rPr>
              <a:t>dos </a:t>
            </a:r>
            <a:r>
              <a:rPr dirty="0" sz="1400">
                <a:latin typeface="Times New Roman"/>
                <a:cs typeface="Times New Roman"/>
              </a:rPr>
              <a:t>Servidores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Públicos,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retroagidos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ao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período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02/06/2025</a:t>
            </a:r>
            <a:r>
              <a:rPr dirty="0" sz="1400" spc="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</a:t>
            </a:r>
            <a:r>
              <a:rPr dirty="0" sz="1400" spc="9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30/08/2025</a:t>
            </a:r>
            <a:r>
              <a:rPr dirty="0" sz="1400" spc="-10">
                <a:latin typeface="Times New Roman"/>
                <a:cs typeface="Times New Roman"/>
              </a:rPr>
              <a:t>,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n.º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4415/2025.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01414" y="6539229"/>
            <a:ext cx="274383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Times New Roman"/>
                <a:cs typeface="Times New Roman"/>
              </a:rPr>
              <a:t>Registra-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313813" y="7771002"/>
            <a:ext cx="3018790" cy="64643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 marL="12065" marR="5080" indent="1270">
              <a:lnSpc>
                <a:spcPct val="95800"/>
              </a:lnSpc>
              <a:spcBef>
                <a:spcPts val="160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Secretário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 12</dc:creator>
  <dcterms:created xsi:type="dcterms:W3CDTF">2025-10-13T17:25:50Z</dcterms:created>
  <dcterms:modified xsi:type="dcterms:W3CDTF">2025-10-13T17:25:50Z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