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42414" y="1899031"/>
            <a:ext cx="42176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608/2025</a:t>
            </a:r>
            <a:r>
              <a:rPr dirty="0" sz="1400" spc="-3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21</a:t>
            </a:r>
            <a:r>
              <a:rPr dirty="0" sz="1400" spc="-2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1400" spc="-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AGOSTO</a:t>
            </a:r>
            <a:r>
              <a:rPr dirty="0" sz="1400" spc="-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859405"/>
            <a:ext cx="6236335" cy="10896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ADMINISTRAÇÃO,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PREFEITURA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SEROPÉDICA, em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conformidade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Estadual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3807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04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abril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2002.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RESOLVE: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8540" y="4481321"/>
            <a:ext cx="6238240" cy="10547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Times New Roman"/>
                <a:cs typeface="Times New Roman"/>
              </a:rPr>
              <a:t>Conceder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Redução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horária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r>
              <a:rPr dirty="0" sz="1400" spc="5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horas</a:t>
            </a:r>
            <a:r>
              <a:rPr dirty="0" sz="1400" spc="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semanais</a:t>
            </a:r>
            <a:r>
              <a:rPr dirty="0" sz="1400" spc="5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para</a:t>
            </a:r>
            <a:r>
              <a:rPr dirty="0" sz="1400" spc="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08</a:t>
            </a:r>
            <a:r>
              <a:rPr dirty="0" sz="1400" spc="6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horas</a:t>
            </a:r>
            <a:r>
              <a:rPr dirty="0" sz="1400" spc="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Times New Roman"/>
                <a:cs typeface="Times New Roman"/>
              </a:rPr>
              <a:t>semanais</a:t>
            </a:r>
            <a:r>
              <a:rPr dirty="0" sz="1400" spc="-1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dirty="0" sz="1400">
                <a:latin typeface="Times New Roman"/>
                <a:cs typeface="Times New Roman"/>
              </a:rPr>
              <a:t>pelo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período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365</a:t>
            </a:r>
            <a:r>
              <a:rPr dirty="0" sz="1400" spc="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(trezentos</a:t>
            </a:r>
            <a:r>
              <a:rPr dirty="0" sz="1400" spc="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dirty="0" sz="1400" spc="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sessenta</a:t>
            </a:r>
            <a:r>
              <a:rPr dirty="0" sz="1400" spc="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dirty="0" sz="1400" spc="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cinco)</a:t>
            </a:r>
            <a:r>
              <a:rPr dirty="0" sz="1400" spc="1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dias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à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servidora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ROSELI</a:t>
            </a:r>
            <a:r>
              <a:rPr dirty="0" sz="1400" spc="114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FF0000"/>
                </a:solidFill>
                <a:latin typeface="Times New Roman"/>
                <a:cs typeface="Times New Roman"/>
              </a:rPr>
              <a:t>DA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SILVA</a:t>
            </a:r>
            <a:r>
              <a:rPr dirty="0" sz="14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PEREIRA</a:t>
            </a:r>
            <a:r>
              <a:rPr dirty="0" sz="14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SANTANA</a:t>
            </a:r>
            <a:r>
              <a:rPr dirty="0" sz="1400" b="1">
                <a:latin typeface="Times New Roman"/>
                <a:cs typeface="Times New Roman"/>
              </a:rPr>
              <a:t>,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 </a:t>
            </a:r>
            <a:r>
              <a:rPr dirty="0" sz="1400" b="1">
                <a:solidFill>
                  <a:srgbClr val="FF0000"/>
                </a:solidFill>
                <a:latin typeface="Times New Roman"/>
                <a:cs typeface="Times New Roman"/>
              </a:rPr>
              <a:t>11756</a:t>
            </a:r>
            <a:r>
              <a:rPr dirty="0" sz="1400">
                <a:latin typeface="Times New Roman"/>
                <a:cs typeface="Times New Roman"/>
              </a:rPr>
              <a:t>, lotada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Secretaria</a:t>
            </a:r>
            <a:r>
              <a:rPr dirty="0" sz="14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Municipal</a:t>
            </a:r>
            <a:r>
              <a:rPr dirty="0" sz="14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dirty="0" sz="1400">
                <a:solidFill>
                  <a:srgbClr val="FF0000"/>
                </a:solidFill>
                <a:latin typeface="Times New Roman"/>
                <a:cs typeface="Times New Roman"/>
              </a:rPr>
              <a:t>Educação,</a:t>
            </a:r>
            <a:r>
              <a:rPr dirty="0" sz="1400" spc="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PROFº.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DOC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PORTUGUES,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tendo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retroagidos </a:t>
            </a:r>
            <a:r>
              <a:rPr dirty="0" sz="1400">
                <a:latin typeface="Times New Roman"/>
                <a:cs typeface="Times New Roman"/>
              </a:rPr>
              <a:t>à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22/09/2023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22/09/2024,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Times New Roman"/>
                <a:cs typeface="Times New Roman"/>
              </a:rPr>
              <a:t>13244/2023.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12767" y="6277101"/>
            <a:ext cx="27444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25420" y="7624698"/>
            <a:ext cx="302133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152400" marR="146050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Matr.290433926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65"/>
              </a:lnSpc>
            </a:pPr>
            <a:r>
              <a:rPr dirty="0" sz="1400" spc="-10" b="1">
                <a:latin typeface="Times New Roman"/>
                <a:cs typeface="Times New Roman"/>
              </a:rPr>
              <a:t>Secretário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2025-10-13T17:28:04Z</dcterms:created>
  <dcterms:modified xsi:type="dcterms:W3CDTF">2025-10-13T17:28:04Z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