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23210" y="2508884"/>
            <a:ext cx="367093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607/2025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agosto 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529965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Art.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 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 Orgânica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932679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633719"/>
            <a:ext cx="5547360" cy="1263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JULIANA CAROLINE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MENDES,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290433383,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95"/>
              </a:lnSpc>
            </a:pP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Comissionado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COORDENADOR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EXPEDIENTE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ADMINISTRATIVO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  <a:p>
            <a:pPr marL="12700" marR="12065">
              <a:lnSpc>
                <a:spcPts val="139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 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agosto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8088248"/>
            <a:ext cx="217487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7980" marR="5080" indent="-33591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1041399"/>
            <a:ext cx="773429" cy="72517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4629" y="1273809"/>
            <a:ext cx="2583180" cy="44577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8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2025-10-13T17:31:30Z</dcterms:created>
  <dcterms:modified xsi:type="dcterms:W3CDTF">2025-10-13T17:31:30Z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