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088" y="618489"/>
            <a:ext cx="2623820" cy="56832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235585">
              <a:lnSpc>
                <a:spcPts val="1370"/>
              </a:lnSpc>
              <a:spcBef>
                <a:spcPts val="190"/>
              </a:spcBef>
            </a:pPr>
            <a:r>
              <a:rPr dirty="0" sz="1150" i="1">
                <a:latin typeface="Arial"/>
                <a:cs typeface="Arial"/>
              </a:rPr>
              <a:t>Estado</a:t>
            </a:r>
            <a:r>
              <a:rPr dirty="0" sz="1150" spc="95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do</a:t>
            </a:r>
            <a:r>
              <a:rPr dirty="0" sz="1150" spc="55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Rio</a:t>
            </a:r>
            <a:r>
              <a:rPr dirty="0" sz="1150" spc="95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de</a:t>
            </a:r>
            <a:r>
              <a:rPr dirty="0" sz="1150" spc="55" i="1">
                <a:latin typeface="Arial"/>
                <a:cs typeface="Arial"/>
              </a:rPr>
              <a:t> </a:t>
            </a:r>
            <a:r>
              <a:rPr dirty="0" sz="1150" spc="-10" i="1">
                <a:latin typeface="Arial"/>
                <a:cs typeface="Arial"/>
              </a:rPr>
              <a:t>Janeiro</a:t>
            </a:r>
            <a:r>
              <a:rPr dirty="0" sz="1150" spc="500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Prefeitura</a:t>
            </a:r>
            <a:r>
              <a:rPr dirty="0" sz="1150" spc="160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Municipal</a:t>
            </a:r>
            <a:r>
              <a:rPr dirty="0" sz="1150" spc="114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de</a:t>
            </a:r>
            <a:r>
              <a:rPr dirty="0" sz="1150" spc="114" i="1">
                <a:latin typeface="Arial"/>
                <a:cs typeface="Arial"/>
              </a:rPr>
              <a:t> </a:t>
            </a:r>
            <a:r>
              <a:rPr dirty="0" sz="1150" spc="-10" i="1">
                <a:latin typeface="Arial"/>
                <a:cs typeface="Arial"/>
              </a:rPr>
              <a:t>Seropédica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1150" i="1">
                <a:latin typeface="Arial"/>
                <a:cs typeface="Arial"/>
              </a:rPr>
              <a:t>Secretaria</a:t>
            </a:r>
            <a:r>
              <a:rPr dirty="0" sz="1150" spc="120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Municipal</a:t>
            </a:r>
            <a:r>
              <a:rPr dirty="0" sz="1150" spc="120" i="1">
                <a:latin typeface="Arial"/>
                <a:cs typeface="Arial"/>
              </a:rPr>
              <a:t> </a:t>
            </a:r>
            <a:r>
              <a:rPr dirty="0" sz="1150" i="1">
                <a:latin typeface="Arial"/>
                <a:cs typeface="Arial"/>
              </a:rPr>
              <a:t>de</a:t>
            </a:r>
            <a:r>
              <a:rPr dirty="0" sz="1150" spc="204" i="1">
                <a:latin typeface="Arial"/>
                <a:cs typeface="Arial"/>
              </a:rPr>
              <a:t> </a:t>
            </a:r>
            <a:r>
              <a:rPr dirty="0" sz="1150" spc="-10" i="1">
                <a:latin typeface="Arial"/>
                <a:cs typeface="Arial"/>
              </a:rPr>
              <a:t>Administração</a:t>
            </a:r>
            <a:endParaRPr sz="115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09977" y="1917572"/>
            <a:ext cx="342646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Arial"/>
                <a:cs typeface="Arial"/>
              </a:rPr>
              <a:t>PORTARIA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Nº.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270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19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AGOSTO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spc="-20" b="1">
                <a:latin typeface="Arial"/>
                <a:cs typeface="Arial"/>
              </a:rPr>
              <a:t>2025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4552" y="3148075"/>
            <a:ext cx="6224905" cy="108013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just" marL="12700" marR="128270" indent="18415">
              <a:lnSpc>
                <a:spcPts val="1370"/>
              </a:lnSpc>
              <a:spcBef>
                <a:spcPts val="190"/>
              </a:spcBef>
            </a:pP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8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10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1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ADMINISTRAÇÃO,</a:t>
            </a:r>
            <a:r>
              <a:rPr dirty="0" sz="1150" spc="11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4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1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1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4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Seropédica,</a:t>
            </a:r>
            <a:r>
              <a:rPr dirty="0" sz="1150" spc="105">
                <a:latin typeface="Arial MT"/>
                <a:cs typeface="Arial MT"/>
              </a:rPr>
              <a:t>  </a:t>
            </a:r>
            <a:r>
              <a:rPr dirty="0" sz="1150" spc="-25">
                <a:latin typeface="Arial MT"/>
                <a:cs typeface="Arial MT"/>
              </a:rPr>
              <a:t>em </a:t>
            </a:r>
            <a:r>
              <a:rPr dirty="0" sz="1150">
                <a:latin typeface="Arial MT"/>
                <a:cs typeface="Arial MT"/>
              </a:rPr>
              <a:t>conformidade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que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dispõe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9.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º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314/2005,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forma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083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da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011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janeiro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1997.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5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150" spc="-10" b="1">
                <a:latin typeface="Arial"/>
                <a:cs typeface="Arial"/>
              </a:rPr>
              <a:t>RESOLVE:</a:t>
            </a:r>
            <a:endParaRPr sz="11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5408" y="4726050"/>
            <a:ext cx="6239510" cy="7327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35"/>
              </a:spcBef>
            </a:pPr>
            <a:r>
              <a:rPr dirty="0" sz="1150">
                <a:latin typeface="Arial MT"/>
                <a:cs typeface="Arial MT"/>
              </a:rPr>
              <a:t>Conceder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(o)</a:t>
            </a:r>
            <a:r>
              <a:rPr dirty="0" sz="1150" spc="3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servidor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(a),</a:t>
            </a:r>
            <a:r>
              <a:rPr dirty="0" sz="1150" spc="28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Edima</a:t>
            </a:r>
            <a:r>
              <a:rPr dirty="0" sz="1150" spc="3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Macedo</a:t>
            </a:r>
            <a:r>
              <a:rPr dirty="0" sz="1150" spc="3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Fernandes</a:t>
            </a:r>
            <a:r>
              <a:rPr dirty="0" sz="1150">
                <a:latin typeface="Arial MT"/>
                <a:cs typeface="Arial MT"/>
              </a:rPr>
              <a:t>,</a:t>
            </a:r>
            <a:r>
              <a:rPr dirty="0" sz="1150" spc="4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matrícula</a:t>
            </a:r>
            <a:r>
              <a:rPr dirty="0" sz="1150" spc="2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32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13455,</a:t>
            </a:r>
            <a:r>
              <a:rPr dirty="0" sz="1150" spc="365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lotada</a:t>
            </a:r>
            <a:r>
              <a:rPr dirty="0" sz="1150" spc="27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na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3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Educação,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30</a:t>
            </a:r>
            <a:r>
              <a:rPr dirty="0" sz="1150" spc="33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(trinta)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dias</a:t>
            </a:r>
            <a:r>
              <a:rPr dirty="0" sz="1150" spc="3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95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Licença</a:t>
            </a:r>
            <a:r>
              <a:rPr dirty="0" sz="1150" spc="3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Médica</a:t>
            </a:r>
            <a:r>
              <a:rPr dirty="0" sz="1150">
                <a:latin typeface="Arial MT"/>
                <a:cs typeface="Arial MT"/>
              </a:rPr>
              <a:t>,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acordo</a:t>
            </a:r>
            <a:r>
              <a:rPr dirty="0" sz="1150" spc="3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3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2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83, </a:t>
            </a:r>
            <a:r>
              <a:rPr dirty="0" sz="1150">
                <a:latin typeface="Arial MT"/>
                <a:cs typeface="Arial MT"/>
              </a:rPr>
              <a:t>Título</a:t>
            </a:r>
            <a:r>
              <a:rPr dirty="0" sz="1150" spc="20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II,</a:t>
            </a:r>
            <a:r>
              <a:rPr dirty="0" sz="1150" spc="2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Capitulo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IV,</a:t>
            </a:r>
            <a:r>
              <a:rPr dirty="0" sz="1150" spc="2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Seção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II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2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011/97</a:t>
            </a:r>
            <a:r>
              <a:rPr dirty="0" sz="1150" spc="2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–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Estatuto</a:t>
            </a:r>
            <a:r>
              <a:rPr dirty="0" sz="1150" spc="2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dos</a:t>
            </a:r>
            <a:r>
              <a:rPr dirty="0" sz="1150" spc="2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Servidores</a:t>
            </a:r>
            <a:r>
              <a:rPr dirty="0" sz="1150" spc="2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Públicos,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com </a:t>
            </a:r>
            <a:r>
              <a:rPr dirty="0" sz="1150">
                <a:latin typeface="Arial MT"/>
                <a:cs typeface="Arial MT"/>
              </a:rPr>
              <a:t>efeito</a:t>
            </a:r>
            <a:r>
              <a:rPr dirty="0" sz="1150" spc="1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partir</a:t>
            </a:r>
            <a:r>
              <a:rPr dirty="0" sz="1150" spc="1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19/03/2025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término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em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17/04/2025,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conforme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BIM: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153/2025</a:t>
            </a:r>
            <a:r>
              <a:rPr dirty="0" sz="1150" spc="-10">
                <a:latin typeface="Arial MT"/>
                <a:cs typeface="Arial MT"/>
              </a:rPr>
              <a:t>,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202" y="6125717"/>
            <a:ext cx="265684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>
                <a:latin typeface="Arial MT"/>
                <a:cs typeface="Arial MT"/>
              </a:rPr>
              <a:t>Registra-se,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Publique-se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20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Cumpra-</a:t>
            </a:r>
            <a:r>
              <a:rPr dirty="0" sz="1150" spc="-25">
                <a:latin typeface="Arial MT"/>
                <a:cs typeface="Arial MT"/>
              </a:rPr>
              <a:t>se.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3111" y="8055990"/>
            <a:ext cx="2607945" cy="55435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208915" marR="5080" indent="-196850">
              <a:lnSpc>
                <a:spcPts val="1370"/>
              </a:lnSpc>
              <a:spcBef>
                <a:spcPts val="190"/>
              </a:spcBef>
            </a:pPr>
            <a:r>
              <a:rPr dirty="0" sz="1150" b="1">
                <a:latin typeface="Arial"/>
                <a:cs typeface="Arial"/>
              </a:rPr>
              <a:t>Jonathan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Carlos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Souza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Werneck </a:t>
            </a:r>
            <a:r>
              <a:rPr dirty="0" sz="1150" b="1">
                <a:latin typeface="Arial"/>
                <a:cs typeface="Arial"/>
              </a:rPr>
              <a:t>Secretário</a:t>
            </a:r>
            <a:r>
              <a:rPr dirty="0" sz="1150" spc="1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Administração</a:t>
            </a:r>
            <a:endParaRPr sz="1150">
              <a:latin typeface="Arial"/>
              <a:cs typeface="Arial"/>
            </a:endParaRPr>
          </a:p>
          <a:p>
            <a:pPr marL="702945">
              <a:lnSpc>
                <a:spcPts val="1320"/>
              </a:lnSpc>
            </a:pPr>
            <a:r>
              <a:rPr dirty="0" sz="1150" b="1">
                <a:latin typeface="Arial"/>
                <a:cs typeface="Arial"/>
              </a:rPr>
              <a:t>Matr.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20433926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2025-10-13T17:35:07Z</dcterms:created>
  <dcterms:modified xsi:type="dcterms:W3CDTF">2025-10-13T17:35:07Z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