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6799" y="429513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164437" y="1685670"/>
            <a:ext cx="5017770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7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606/2025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18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AGOSTO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2025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496693"/>
            <a:ext cx="6236335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4834" y="3670553"/>
            <a:ext cx="1192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540" y="4508753"/>
            <a:ext cx="6237605" cy="126238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6000"/>
              </a:lnSpc>
              <a:spcBef>
                <a:spcPts val="160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5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6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5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5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49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HELIANE</a:t>
            </a:r>
            <a:r>
              <a:rPr dirty="0" sz="1400" spc="65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TAVARES</a:t>
            </a:r>
            <a:r>
              <a:rPr dirty="0" sz="1400" spc="65" b="1">
                <a:latin typeface="Arial"/>
                <a:cs typeface="Arial"/>
              </a:rPr>
              <a:t>  </a:t>
            </a:r>
            <a:r>
              <a:rPr dirty="0" sz="1400" spc="-10" b="1">
                <a:latin typeface="Arial"/>
                <a:cs typeface="Arial"/>
              </a:rPr>
              <a:t>RIBEIRO,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14535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11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11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COZINHEIRO</a:t>
            </a:r>
            <a:r>
              <a:rPr dirty="0" sz="1400" spc="9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9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ESCOLAR </a:t>
            </a: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INSPETOR</a:t>
            </a:r>
            <a:r>
              <a:rPr dirty="0" sz="1400" spc="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5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ALUNOS,</a:t>
            </a:r>
            <a:r>
              <a:rPr dirty="0" sz="1400" spc="1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pelo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180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(cento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oitenta)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dias,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1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11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Públicos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 seus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partir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13/08/2025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8676/2025.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9200" y="6527038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260" y="7679563"/>
            <a:ext cx="2529205" cy="44259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04800" marR="5080" indent="-292735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6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2025-10-13T17:37:11Z</dcterms:created>
  <dcterms:modified xsi:type="dcterms:W3CDTF">2025-10-13T17:37:11Z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