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605/2025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18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ISOLINA</a:t>
            </a:r>
            <a:r>
              <a:rPr dirty="0" sz="1400" spc="3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3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3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SOUZA, </a:t>
            </a:r>
            <a:r>
              <a:rPr dirty="0" sz="1400">
                <a:latin typeface="Arial MT"/>
                <a:cs typeface="Arial MT"/>
              </a:rPr>
              <a:t>matrícula </a:t>
            </a:r>
            <a:r>
              <a:rPr dirty="0" sz="1400" b="1">
                <a:latin typeface="Arial"/>
                <a:cs typeface="Arial"/>
              </a:rPr>
              <a:t>1613EF</a:t>
            </a:r>
            <a:r>
              <a:rPr dirty="0" sz="1400">
                <a:latin typeface="Arial MT"/>
                <a:cs typeface="Arial MT"/>
              </a:rPr>
              <a:t>, ocupante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 efetivo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COZINHEIRO (A)</a:t>
            </a:r>
            <a:r>
              <a:rPr dirty="0" sz="1400" spc="-10" b="1">
                <a:latin typeface="Arial"/>
                <a:cs typeface="Arial"/>
              </a:rPr>
              <a:t> 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dias,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 seus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09/08/2025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9306/2025.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2025-10-13T17:55:50Z</dcterms:created>
  <dcterms:modified xsi:type="dcterms:W3CDTF">2025-10-13T17:55:50Z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